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2" r:id="rId7"/>
    <p:sldId id="257" r:id="rId8"/>
    <p:sldId id="258" r:id="rId9"/>
    <p:sldId id="259" r:id="rId10"/>
    <p:sldId id="260" r:id="rId11"/>
    <p:sldId id="263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03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76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85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02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72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6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92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32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50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82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B0C9B-EF25-41A8-9656-418B309CCF17}" type="datetimeFigureOut">
              <a:rPr lang="cs-CZ" smtClean="0"/>
              <a:t>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CA6B-159F-4543-93F4-D43F81C01E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59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arek@juha.cz" TargetMode="External"/><Relationship Id="rId2" Type="http://schemas.openxmlformats.org/officeDocument/2006/relationships/hyperlink" Target="http://www.komora-socialnich-podniku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6840759" cy="2160240"/>
          </a:xfrm>
        </p:spPr>
        <p:txBody>
          <a:bodyPr>
            <a:normAutofit fontScale="62500" lnSpcReduction="20000"/>
          </a:bodyPr>
          <a:lstStyle/>
          <a:p>
            <a:r>
              <a:rPr lang="cs-CZ" sz="7700" dirty="0" smtClean="0"/>
              <a:t>PŘÍKLADY DOBRÉ PRAXE </a:t>
            </a:r>
          </a:p>
          <a:p>
            <a:endParaRPr lang="cs-CZ" sz="7700" dirty="0" smtClean="0"/>
          </a:p>
          <a:p>
            <a:r>
              <a:rPr lang="cs-CZ" sz="3900" dirty="0" smtClean="0"/>
              <a:t>Ing. Marek Juha</a:t>
            </a:r>
          </a:p>
          <a:p>
            <a:pPr algn="l"/>
            <a:endParaRPr lang="cs-CZ" sz="3900" dirty="0" smtClean="0"/>
          </a:p>
          <a:p>
            <a:pPr algn="l"/>
            <a:endParaRPr lang="cs-CZ" sz="4700" dirty="0" smtClean="0"/>
          </a:p>
          <a:p>
            <a:endParaRPr lang="cs-CZ" sz="5400" dirty="0" smtClean="0"/>
          </a:p>
          <a:p>
            <a:endParaRPr lang="cs-CZ" sz="5400" dirty="0" smtClean="0"/>
          </a:p>
          <a:p>
            <a:endParaRPr lang="cs-CZ" sz="5400" dirty="0"/>
          </a:p>
        </p:txBody>
      </p:sp>
      <p:pic>
        <p:nvPicPr>
          <p:cNvPr id="1026" name="Picture 2" descr="C:\Users\Kamila\SharePoint\KSP - Dokumenty\KSP - Grafika\KSP 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102" y="1196752"/>
            <a:ext cx="1860051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51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/>
              <a:t>Sociální podnik SIMEVA s.r.o.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38036"/>
            <a:ext cx="8229600" cy="5287308"/>
          </a:xfrm>
        </p:spPr>
        <p:txBody>
          <a:bodyPr>
            <a:normAutofit fontScale="55000" lnSpcReduction="20000"/>
          </a:bodyPr>
          <a:lstStyle/>
          <a:p>
            <a:pPr marL="57150" indent="0">
              <a:buNone/>
            </a:pPr>
            <a:r>
              <a:rPr lang="cs-CZ" sz="3800" dirty="0" smtClean="0"/>
              <a:t>Podpora vytváření pracovních míst pro spoluobčany, kteří trpí duševní nemocí schizofrenie a dalších vyloučených skupin na trhu práce</a:t>
            </a:r>
          </a:p>
          <a:p>
            <a:pPr marL="57150" indent="0">
              <a:buNone/>
            </a:pPr>
            <a:endParaRPr lang="cs-CZ" sz="3800" dirty="0" smtClean="0"/>
          </a:p>
          <a:p>
            <a:pPr marL="57150" indent="0">
              <a:buNone/>
            </a:pPr>
            <a:r>
              <a:rPr lang="cs-CZ" dirty="0" smtClean="0"/>
              <a:t>Hlavní cíle </a:t>
            </a:r>
          </a:p>
          <a:p>
            <a:r>
              <a:rPr lang="cs-CZ" dirty="0" smtClean="0"/>
              <a:t>Vytvoření pracovních návyků klientů, zvýšení jejich sebevědomí a šance na začlenění zpět do společnosti a na trh práce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Služby</a:t>
            </a:r>
          </a:p>
          <a:p>
            <a:r>
              <a:rPr lang="cs-CZ" dirty="0" smtClean="0"/>
              <a:t>Úklidové práce</a:t>
            </a:r>
          </a:p>
          <a:p>
            <a:r>
              <a:rPr lang="cs-CZ" dirty="0" smtClean="0"/>
              <a:t>Údržbářské práce</a:t>
            </a:r>
          </a:p>
          <a:p>
            <a:r>
              <a:rPr lang="cs-CZ" dirty="0" smtClean="0"/>
              <a:t>Údržba zahrad a zeleně</a:t>
            </a:r>
          </a:p>
          <a:p>
            <a:r>
              <a:rPr lang="cs-CZ" dirty="0" smtClean="0"/>
              <a:t>Celoroční úklid veřejných prostranství</a:t>
            </a:r>
          </a:p>
          <a:p>
            <a:r>
              <a:rPr lang="cs-CZ" dirty="0" smtClean="0"/>
              <a:t>Malířské, zednické a natěračské práce</a:t>
            </a:r>
          </a:p>
          <a:p>
            <a:r>
              <a:rPr lang="cs-CZ" dirty="0" smtClean="0"/>
              <a:t>Prodej vypěstovaných květin, keřů a stromků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Cílové skupiny:</a:t>
            </a:r>
          </a:p>
          <a:p>
            <a:pPr lvl="1"/>
            <a:r>
              <a:rPr lang="cs-CZ" sz="3200" dirty="0" smtClean="0"/>
              <a:t>Zdravotně znevýhodněné osoby (tělesně, duševně)</a:t>
            </a:r>
          </a:p>
          <a:p>
            <a:pPr lvl="1"/>
            <a:r>
              <a:rPr lang="cs-CZ" sz="3200" dirty="0" smtClean="0"/>
              <a:t>Sociálně vyloučené osoby </a:t>
            </a:r>
          </a:p>
          <a:p>
            <a:pPr lvl="1"/>
            <a:r>
              <a:rPr lang="cs-CZ" sz="3200" dirty="0" smtClean="0"/>
              <a:t>Osoby se ztíženým uplatněním na trhu práce</a:t>
            </a:r>
          </a:p>
          <a:p>
            <a:endParaRPr lang="cs-CZ" sz="33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4664"/>
            <a:ext cx="2232248" cy="83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4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dirty="0" smtClean="0"/>
              <a:t>Sociální podnik PRADAKOS s.r.o.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Služby:</a:t>
            </a:r>
          </a:p>
          <a:p>
            <a:r>
              <a:rPr lang="cs-CZ" dirty="0" smtClean="0"/>
              <a:t>Účetní a daňové poradenství</a:t>
            </a:r>
          </a:p>
          <a:p>
            <a:r>
              <a:rPr lang="cs-CZ" dirty="0" smtClean="0"/>
              <a:t>Služby virtuální kanceláře („</a:t>
            </a:r>
            <a:r>
              <a:rPr lang="cs-CZ" dirty="0" err="1" smtClean="0"/>
              <a:t>coworking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Pronájem kanceláří, obchodních a výrobních prostor </a:t>
            </a:r>
          </a:p>
          <a:p>
            <a:r>
              <a:rPr lang="cs-CZ" dirty="0" smtClean="0"/>
              <a:t>Poradenská činnost pro založení a vedení „Nestátních neziskových organizací“ a „Sociálních podniků“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78590"/>
            <a:ext cx="1512168" cy="74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ONZA </a:t>
            </a:r>
            <a:r>
              <a:rPr lang="cs-CZ" b="1" dirty="0"/>
              <a:t>a.s. </a:t>
            </a:r>
            <a:r>
              <a:rPr lang="cs-CZ" b="1" dirty="0" smtClean="0"/>
              <a:t>JIRKOV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</p:spPr>
        <p:txBody>
          <a:bodyPr>
            <a:normAutofit fontScale="32500" lnSpcReduction="20000"/>
          </a:bodyPr>
          <a:lstStyle/>
          <a:p>
            <a:r>
              <a:rPr lang="cs-CZ" sz="6200" dirty="0" smtClean="0"/>
              <a:t>Jediným akcionářem společnosti ONZA a </a:t>
            </a:r>
            <a:r>
              <a:rPr lang="cs-CZ" sz="6200" dirty="0"/>
              <a:t>hlavním objednavatelem služeb je město </a:t>
            </a:r>
            <a:r>
              <a:rPr lang="cs-CZ" sz="6200" dirty="0" smtClean="0"/>
              <a:t>Jirkov</a:t>
            </a:r>
            <a:endParaRPr lang="cs-CZ" sz="6200" dirty="0"/>
          </a:p>
          <a:p>
            <a:r>
              <a:rPr lang="cs-CZ" sz="6200" dirty="0"/>
              <a:t>Podnikání firmy ONZA je založeno na </a:t>
            </a:r>
            <a:r>
              <a:rPr lang="cs-CZ" sz="6200" dirty="0" smtClean="0"/>
              <a:t>poskytování těchto služeb:</a:t>
            </a:r>
          </a:p>
          <a:p>
            <a:pPr lvl="1"/>
            <a:r>
              <a:rPr lang="cs-CZ" sz="4500" dirty="0" smtClean="0"/>
              <a:t>údržba zeleně</a:t>
            </a:r>
          </a:p>
          <a:p>
            <a:pPr lvl="1"/>
            <a:r>
              <a:rPr lang="cs-CZ" sz="4500" dirty="0" smtClean="0"/>
              <a:t> zimní údržba</a:t>
            </a:r>
          </a:p>
          <a:p>
            <a:pPr lvl="1"/>
            <a:r>
              <a:rPr lang="cs-CZ" sz="4500" dirty="0" smtClean="0"/>
              <a:t> úklid veřejných prostranství</a:t>
            </a:r>
          </a:p>
          <a:p>
            <a:pPr lvl="1"/>
            <a:r>
              <a:rPr lang="cs-CZ" sz="4500" dirty="0" smtClean="0"/>
              <a:t> údržby občanská vybavenost</a:t>
            </a:r>
          </a:p>
          <a:p>
            <a:pPr lvl="1"/>
            <a:r>
              <a:rPr lang="cs-CZ" sz="4500" dirty="0" smtClean="0"/>
              <a:t> organizování veřejné služby</a:t>
            </a:r>
          </a:p>
          <a:p>
            <a:pPr lvl="1"/>
            <a:r>
              <a:rPr lang="cs-CZ" sz="4500" dirty="0" smtClean="0"/>
              <a:t> probační a mediační služba</a:t>
            </a:r>
          </a:p>
          <a:p>
            <a:pPr lvl="1"/>
            <a:endParaRPr lang="cs-CZ" sz="2900" dirty="0" smtClean="0"/>
          </a:p>
          <a:p>
            <a:pPr marL="57150" indent="0">
              <a:buNone/>
            </a:pPr>
            <a:r>
              <a:rPr lang="cs-CZ" sz="7400" dirty="0" smtClean="0"/>
              <a:t>Hlavní cíl firmy ONZA je výrazně přispět k naplňování Strategického plánu Lokálního partnerství</a:t>
            </a:r>
            <a:r>
              <a:rPr lang="pl-PL" sz="7400" dirty="0" smtClean="0"/>
              <a:t> těmito nástroji</a:t>
            </a:r>
            <a:r>
              <a:rPr lang="cs-CZ" sz="7400" dirty="0" smtClean="0"/>
              <a:t> :</a:t>
            </a:r>
          </a:p>
          <a:p>
            <a:pPr marL="628650" indent="-571500"/>
            <a:endParaRPr lang="cs-CZ" sz="3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4200" dirty="0" smtClean="0"/>
              <a:t>zaměstnávání sociálně znevýhodněných osob, především Romů z jirkovských sociálně vyloučených lokalit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4200" dirty="0" smtClean="0"/>
              <a:t> síťování státní správy a samosprávy, NNO a občanů k zajištění zdravého rozvoje města,</a:t>
            </a:r>
            <a:endParaRPr lang="cs-CZ" sz="4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4200" dirty="0" smtClean="0"/>
              <a:t>cíleně </a:t>
            </a:r>
            <a:r>
              <a:rPr lang="cs-CZ" sz="4200" dirty="0"/>
              <a:t>zavádět principy sociální ekonomiky do místního politického, podnikatelského a mediálního prostředí, a zvýšit tak poptávku po zaměstnancích ze sociálně vyloučených lokalit,</a:t>
            </a:r>
          </a:p>
          <a:p>
            <a:pPr marL="0" indent="0">
              <a:buNone/>
            </a:pPr>
            <a:r>
              <a:rPr lang="cs-CZ" sz="3800" b="1" dirty="0"/>
              <a:t> </a:t>
            </a:r>
            <a:endParaRPr lang="cs-CZ" sz="3800" dirty="0"/>
          </a:p>
          <a:p>
            <a:pPr marL="457200" lvl="1" indent="0">
              <a:buNone/>
            </a:pPr>
            <a:endParaRPr lang="cs-CZ" sz="3800" dirty="0" smtClean="0"/>
          </a:p>
        </p:txBody>
      </p:sp>
    </p:spTree>
    <p:extLst>
      <p:ext uri="{BB962C8B-B14F-4D97-AF65-F5344CB8AC3E}">
        <p14:creationId xmlns:p14="http://schemas.microsoft.com/office/powerpoint/2010/main" val="400676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Technické služby Morkovice-</a:t>
            </a:r>
            <a:r>
              <a:rPr lang="cs-CZ" b="1" dirty="0" err="1"/>
              <a:t>Slížany</a:t>
            </a:r>
            <a:r>
              <a:rPr lang="cs-CZ" b="1" dirty="0"/>
              <a:t> , s.r.o.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Jediným vlastníkem je město Morkovice – </a:t>
            </a:r>
            <a:r>
              <a:rPr lang="cs-CZ" dirty="0" err="1" smtClean="0"/>
              <a:t>Slížany</a:t>
            </a:r>
            <a:endParaRPr lang="cs-CZ" dirty="0" smtClean="0"/>
          </a:p>
          <a:p>
            <a:r>
              <a:rPr lang="cs-CZ" dirty="0" smtClean="0"/>
              <a:t>Služby:</a:t>
            </a:r>
          </a:p>
          <a:p>
            <a:pPr lvl="1"/>
            <a:r>
              <a:rPr lang="cs-CZ" dirty="0" smtClean="0"/>
              <a:t>zajišťování čistého, příjemného  </a:t>
            </a:r>
            <a:r>
              <a:rPr lang="cs-CZ" dirty="0"/>
              <a:t>a </a:t>
            </a:r>
            <a:r>
              <a:rPr lang="cs-CZ" dirty="0" smtClean="0"/>
              <a:t>bezpečného </a:t>
            </a:r>
            <a:r>
              <a:rPr lang="cs-CZ" dirty="0"/>
              <a:t>prostředí pro život obyvatel </a:t>
            </a:r>
            <a:r>
              <a:rPr lang="cs-CZ" dirty="0" smtClean="0"/>
              <a:t>města, údržba majetku města</a:t>
            </a:r>
          </a:p>
          <a:p>
            <a:r>
              <a:rPr lang="cs-CZ" dirty="0"/>
              <a:t>Hlavní </a:t>
            </a:r>
            <a:r>
              <a:rPr lang="cs-CZ" dirty="0" smtClean="0"/>
              <a:t>cíle: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vytvoření funkčního sociálního podniku </a:t>
            </a:r>
            <a:r>
              <a:rPr lang="cs-CZ" dirty="0" smtClean="0"/>
              <a:t>technických služeb města (</a:t>
            </a:r>
            <a:r>
              <a:rPr lang="cs-CZ" dirty="0"/>
              <a:t>celoroční úklid města, péče o majetek města, provoz městských zařízení, koupaliště a sběrný dvůr) 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6611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AZ GREEN, sociální družstvo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Sociální družstvo AZ GREEN vzniklo za účelem uspokojení  místních potřeb </a:t>
            </a:r>
            <a:r>
              <a:rPr lang="cs-CZ" dirty="0"/>
              <a:t>v </a:t>
            </a:r>
            <a:r>
              <a:rPr lang="cs-CZ" dirty="0" smtClean="0"/>
              <a:t>sociální </a:t>
            </a:r>
            <a:r>
              <a:rPr lang="cs-CZ" dirty="0"/>
              <a:t>i </a:t>
            </a:r>
            <a:r>
              <a:rPr lang="cs-CZ" dirty="0" smtClean="0"/>
              <a:t>veřejné oblasti. </a:t>
            </a:r>
          </a:p>
          <a:p>
            <a:r>
              <a:rPr lang="cs-CZ" dirty="0" smtClean="0"/>
              <a:t>Hlavní cíle: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ybudování sociálního podniku, který zajistí chybějící služby v městečku Planá jako jsou údržba venkovních ploch, oprava techniky, drobné opravy a další služby</a:t>
            </a:r>
          </a:p>
          <a:p>
            <a:pPr lvl="1"/>
            <a:r>
              <a:rPr lang="cs-CZ" dirty="0" smtClean="0"/>
              <a:t>Úklid kancelářských a provozních prostor ve firmách a podnicích</a:t>
            </a:r>
          </a:p>
          <a:p>
            <a:r>
              <a:rPr lang="cs-CZ" dirty="0" smtClean="0"/>
              <a:t>Cílové skupiny:</a:t>
            </a:r>
          </a:p>
          <a:p>
            <a:pPr lvl="1"/>
            <a:r>
              <a:rPr lang="cs-CZ" dirty="0"/>
              <a:t>Děti, mládež a mladí </a:t>
            </a:r>
            <a:r>
              <a:rPr lang="cs-CZ" dirty="0" smtClean="0"/>
              <a:t>dospělí opouštějící dětské domovy</a:t>
            </a:r>
            <a:endParaRPr lang="cs-CZ" dirty="0"/>
          </a:p>
          <a:p>
            <a:pPr lvl="1"/>
            <a:r>
              <a:rPr lang="cs-CZ" dirty="0"/>
              <a:t>Osoby se zdravotním postižením  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300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Prádelna Zelený </a:t>
            </a:r>
            <a:r>
              <a:rPr lang="cs-CZ" b="1" dirty="0" smtClean="0"/>
              <a:t>ostrov s.r.o.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Prádelna funguje jako sociální podnik a práci zde nalézají lidé se zdravotním znevýhodněním, především pracovnice s </a:t>
            </a:r>
            <a:r>
              <a:rPr lang="cs-CZ" dirty="0" smtClean="0"/>
              <a:t>poruchami </a:t>
            </a:r>
            <a:r>
              <a:rPr lang="cs-CZ" dirty="0"/>
              <a:t>sluchu a neslyšící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Hlavní cíle: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cs-CZ" dirty="0" smtClean="0"/>
              <a:t>Poskytování služeb domácnostem i firmám v regionu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cs-CZ" dirty="0" smtClean="0"/>
              <a:t>Snižování </a:t>
            </a:r>
            <a:r>
              <a:rPr lang="cs-CZ" dirty="0"/>
              <a:t>nezaměstnanosti a </a:t>
            </a:r>
            <a:r>
              <a:rPr lang="cs-CZ" dirty="0" smtClean="0"/>
              <a:t>k podpoře sociálního začleňování</a:t>
            </a:r>
            <a:r>
              <a:rPr lang="cs-CZ" dirty="0"/>
              <a:t>. Vytvoření a zachování pracovních míst pro cílovou skupinu a ostatní </a:t>
            </a:r>
            <a:r>
              <a:rPr lang="cs-CZ" dirty="0" smtClean="0"/>
              <a:t>zaměstnance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Cílové skupiny:</a:t>
            </a:r>
          </a:p>
          <a:p>
            <a:pPr marL="400050" lvl="1" indent="0">
              <a:buNone/>
            </a:pPr>
            <a:r>
              <a:rPr lang="cs-CZ" dirty="0" smtClean="0"/>
              <a:t>Znevýhodněné </a:t>
            </a:r>
            <a:r>
              <a:rPr lang="cs-CZ" dirty="0"/>
              <a:t>osoby se zdravotním postižením, </a:t>
            </a:r>
            <a:r>
              <a:rPr lang="cs-CZ" dirty="0" smtClean="0"/>
              <a:t>konkrétně </a:t>
            </a:r>
            <a:r>
              <a:rPr lang="cs-CZ" dirty="0"/>
              <a:t>osoby s poruchami sluchu. </a:t>
            </a:r>
          </a:p>
        </p:txBody>
      </p:sp>
    </p:spTree>
    <p:extLst>
      <p:ext uri="{BB962C8B-B14F-4D97-AF65-F5344CB8AC3E}">
        <p14:creationId xmlns:p14="http://schemas.microsoft.com/office/powerpoint/2010/main" val="10928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/>
              <a:t>Příklady nejčastějších  činností: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ú</a:t>
            </a:r>
            <a:r>
              <a:rPr lang="cs-CZ" dirty="0" smtClean="0"/>
              <a:t>klid a údržba obce</a:t>
            </a:r>
          </a:p>
          <a:p>
            <a:r>
              <a:rPr lang="cs-CZ" dirty="0" smtClean="0"/>
              <a:t>sběrný dvůr</a:t>
            </a:r>
          </a:p>
          <a:p>
            <a:r>
              <a:rPr lang="cs-CZ" dirty="0" smtClean="0"/>
              <a:t>třídírna odpadu</a:t>
            </a:r>
          </a:p>
          <a:p>
            <a:r>
              <a:rPr lang="cs-CZ" dirty="0" smtClean="0"/>
              <a:t>organizace kulturních a společenských akcí</a:t>
            </a:r>
          </a:p>
          <a:p>
            <a:r>
              <a:rPr lang="cs-CZ" dirty="0" smtClean="0"/>
              <a:t>práce v lese, výroba štěpky a palivového dřeva</a:t>
            </a:r>
          </a:p>
          <a:p>
            <a:r>
              <a:rPr lang="cs-CZ" dirty="0" smtClean="0"/>
              <a:t>údržba cyklostezek</a:t>
            </a:r>
          </a:p>
          <a:p>
            <a:r>
              <a:rPr lang="cs-CZ" dirty="0" smtClean="0"/>
              <a:t>služby pro turisty</a:t>
            </a:r>
          </a:p>
          <a:p>
            <a:r>
              <a:rPr lang="cs-CZ" dirty="0" smtClean="0"/>
              <a:t>výroba propagačních materiálů</a:t>
            </a:r>
          </a:p>
          <a:p>
            <a:r>
              <a:rPr lang="cs-CZ" dirty="0" smtClean="0"/>
              <a:t>technické služby</a:t>
            </a:r>
          </a:p>
          <a:p>
            <a:r>
              <a:rPr lang="cs-CZ" dirty="0" smtClean="0"/>
              <a:t>údržba osvětlení</a:t>
            </a:r>
          </a:p>
          <a:p>
            <a:r>
              <a:rPr lang="cs-CZ" dirty="0" smtClean="0"/>
              <a:t>drobné práce na zahradě</a:t>
            </a:r>
          </a:p>
          <a:p>
            <a:r>
              <a:rPr lang="cs-CZ" dirty="0" smtClean="0"/>
              <a:t>pečovatelská služba</a:t>
            </a:r>
          </a:p>
          <a:p>
            <a:r>
              <a:rPr lang="cs-CZ" dirty="0" smtClean="0"/>
              <a:t>úklid, drobné nákupy, dovoz obědů, prádelenské služby</a:t>
            </a:r>
          </a:p>
          <a:p>
            <a:r>
              <a:rPr lang="cs-CZ" dirty="0" smtClean="0"/>
              <a:t>ostraha, drobné montážní práce</a:t>
            </a:r>
          </a:p>
          <a:p>
            <a:r>
              <a:rPr lang="cs-CZ" dirty="0" smtClean="0"/>
              <a:t>pojízdné prodejny</a:t>
            </a:r>
          </a:p>
          <a:p>
            <a:r>
              <a:rPr lang="cs-CZ" dirty="0" smtClean="0"/>
              <a:t>hlídání dětí </a:t>
            </a:r>
          </a:p>
          <a:p>
            <a:r>
              <a:rPr lang="cs-CZ" dirty="0" smtClean="0"/>
              <a:t>ubytovací a hostinské služby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..... a další možnosti podle místní situace a potřeb.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31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small" dirty="0">
                <a:solidFill>
                  <a:schemeClr val="accent1"/>
                </a:solidFill>
              </a:rPr>
              <a:t>Komora </a:t>
            </a:r>
            <a:r>
              <a:rPr lang="cs-CZ" b="1" cap="small" dirty="0">
                <a:solidFill>
                  <a:srgbClr val="FFC000"/>
                </a:solidFill>
              </a:rPr>
              <a:t>S</a:t>
            </a:r>
            <a:r>
              <a:rPr lang="cs-CZ" b="1" cap="small" dirty="0">
                <a:solidFill>
                  <a:schemeClr val="accent1"/>
                </a:solidFill>
              </a:rPr>
              <a:t>ociálních </a:t>
            </a:r>
            <a:r>
              <a:rPr lang="cs-CZ" b="1" cap="small" dirty="0">
                <a:solidFill>
                  <a:srgbClr val="C00000"/>
                </a:solidFill>
              </a:rPr>
              <a:t>P</a:t>
            </a:r>
            <a:r>
              <a:rPr lang="cs-CZ" b="1" cap="small" dirty="0">
                <a:solidFill>
                  <a:schemeClr val="accent1"/>
                </a:solidFill>
              </a:rPr>
              <a:t>odniků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hlinkClick r:id="rId2"/>
              </a:rPr>
              <a:t>www.komora-socialnich-podniku.cz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600" dirty="0" smtClean="0"/>
              <a:t>Děkuji za pozornost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Marek Juha</a:t>
            </a:r>
          </a:p>
          <a:p>
            <a:pPr marL="0" indent="0" algn="ctr">
              <a:buNone/>
            </a:pPr>
            <a:r>
              <a:rPr lang="cs-CZ" dirty="0" smtClean="0">
                <a:hlinkClick r:id="rId3"/>
              </a:rPr>
              <a:t>marek@juha.cz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mobil: 724 305 559</a:t>
            </a:r>
          </a:p>
          <a:p>
            <a:pPr marL="0" indent="0" algn="ctr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3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0" ma:contentTypeDescription="Vytvoří nový dokument" ma:contentTypeScope="" ma:versionID="e6bdbbc6fb1436ce7846ce5073d39b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16bad03fb18b8f04fdbd71bfdd0788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6442E2-44BA-46AB-A104-6B473319AFCA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42C47A6-3041-4F81-8314-F825EA83A1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097694-A045-4D0A-A0F7-3D7A52496A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548</Words>
  <Application>Microsoft Office PowerPoint</Application>
  <PresentationFormat>Předvádění na obrazovce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Motiv systému Office</vt:lpstr>
      <vt:lpstr> </vt:lpstr>
      <vt:lpstr>Sociální podnik SIMEVA s.r.o.</vt:lpstr>
      <vt:lpstr>Sociální podnik PRADAKOS s.r.o. </vt:lpstr>
      <vt:lpstr> ONZA a.s. JIRKOV </vt:lpstr>
      <vt:lpstr>Technické služby Morkovice-Slížany , s.r.o.  </vt:lpstr>
      <vt:lpstr>AZ GREEN, sociální družstvo </vt:lpstr>
      <vt:lpstr>Prádelna Zelený ostrov s.r.o. </vt:lpstr>
      <vt:lpstr>Příklady nejčastějších  činností: </vt:lpstr>
      <vt:lpstr>Komora Sociálních Podniků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Kamila</dc:creator>
  <cp:lastModifiedBy>Marek Juha</cp:lastModifiedBy>
  <cp:revision>25</cp:revision>
  <dcterms:created xsi:type="dcterms:W3CDTF">2014-05-27T21:52:07Z</dcterms:created>
  <dcterms:modified xsi:type="dcterms:W3CDTF">2014-06-09T08:57:30Z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