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9"/>
  </p:notesMasterIdLst>
  <p:sldIdLst>
    <p:sldId id="256" r:id="rId5"/>
    <p:sldId id="398" r:id="rId6"/>
    <p:sldId id="388" r:id="rId7"/>
    <p:sldId id="265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ek Juha" initials="MJ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65" autoAdjust="0"/>
    <p:restoredTop sz="94660" autoAdjust="0"/>
  </p:normalViewPr>
  <p:slideViewPr>
    <p:cSldViewPr>
      <p:cViewPr varScale="1">
        <p:scale>
          <a:sx n="114" d="100"/>
          <a:sy n="114" d="100"/>
        </p:scale>
        <p:origin x="17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8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 Juhová" userId="d9c74410-3bea-4ef0-bab8-4ad71a74294e" providerId="ADAL" clId="{7920A426-9215-46BF-823A-9C0DF7CEC94B}"/>
    <pc:docChg chg="undo custSel delSld modSld">
      <pc:chgData name="Eva Juhová" userId="d9c74410-3bea-4ef0-bab8-4ad71a74294e" providerId="ADAL" clId="{7920A426-9215-46BF-823A-9C0DF7CEC94B}" dt="2017-11-21T19:31:29.831" v="228" actId="20577"/>
      <pc:docMkLst>
        <pc:docMk/>
      </pc:docMkLst>
      <pc:sldChg chg="addSp delSp modSp modTransition">
        <pc:chgData name="Eva Juhová" userId="d9c74410-3bea-4ef0-bab8-4ad71a74294e" providerId="ADAL" clId="{7920A426-9215-46BF-823A-9C0DF7CEC94B}" dt="2017-11-21T19:31:29.831" v="228" actId="20577"/>
        <pc:sldMkLst>
          <pc:docMk/>
          <pc:sldMk cId="3920514321" sldId="256"/>
        </pc:sldMkLst>
        <pc:spChg chg="mod">
          <ac:chgData name="Eva Juhová" userId="d9c74410-3bea-4ef0-bab8-4ad71a74294e" providerId="ADAL" clId="{7920A426-9215-46BF-823A-9C0DF7CEC94B}" dt="2017-11-21T19:31:29.831" v="228" actId="20577"/>
          <ac:spMkLst>
            <pc:docMk/>
            <pc:sldMk cId="3920514321" sldId="256"/>
            <ac:spMk id="3" creationId="{00000000-0000-0000-0000-000000000000}"/>
          </ac:spMkLst>
        </pc:spChg>
        <pc:picChg chg="add del mod">
          <ac:chgData name="Eva Juhová" userId="d9c74410-3bea-4ef0-bab8-4ad71a74294e" providerId="ADAL" clId="{7920A426-9215-46BF-823A-9C0DF7CEC94B}" dt="2017-11-21T19:24:48.231" v="209" actId="478"/>
          <ac:picMkLst>
            <pc:docMk/>
            <pc:sldMk cId="3920514321" sldId="256"/>
            <ac:picMk id="4" creationId="{8D4ED089-DD4B-4827-AFD4-51B811CBD6D1}"/>
          </ac:picMkLst>
        </pc:picChg>
        <pc:picChg chg="add del">
          <ac:chgData name="Eva Juhová" userId="d9c74410-3bea-4ef0-bab8-4ad71a74294e" providerId="ADAL" clId="{7920A426-9215-46BF-823A-9C0DF7CEC94B}" dt="2017-11-21T19:25:08.469" v="213"/>
          <ac:picMkLst>
            <pc:docMk/>
            <pc:sldMk cId="3920514321" sldId="256"/>
            <ac:picMk id="5" creationId="{990BC3B8-52B5-4F52-B32F-0B9ED04FB81F}"/>
          </ac:picMkLst>
        </pc:picChg>
        <pc:picChg chg="add">
          <ac:chgData name="Eva Juhová" userId="d9c74410-3bea-4ef0-bab8-4ad71a74294e" providerId="ADAL" clId="{7920A426-9215-46BF-823A-9C0DF7CEC94B}" dt="2017-11-21T19:25:09.952" v="214"/>
          <ac:picMkLst>
            <pc:docMk/>
            <pc:sldMk cId="3920514321" sldId="256"/>
            <ac:picMk id="6" creationId="{DBBB263D-8CFC-43EC-BAC1-4E39092CB42F}"/>
          </ac:picMkLst>
        </pc:picChg>
        <pc:picChg chg="del mod">
          <ac:chgData name="Eva Juhová" userId="d9c74410-3bea-4ef0-bab8-4ad71a74294e" providerId="ADAL" clId="{7920A426-9215-46BF-823A-9C0DF7CEC94B}" dt="2017-11-21T19:24:51.902" v="210" actId="478"/>
          <ac:picMkLst>
            <pc:docMk/>
            <pc:sldMk cId="3920514321" sldId="256"/>
            <ac:picMk id="8" creationId="{00000000-0000-0000-0000-000000000000}"/>
          </ac:picMkLst>
        </pc:picChg>
      </pc:sldChg>
      <pc:sldChg chg="addSp delSp modSp modTransition">
        <pc:chgData name="Eva Juhová" userId="d9c74410-3bea-4ef0-bab8-4ad71a74294e" providerId="ADAL" clId="{7920A426-9215-46BF-823A-9C0DF7CEC94B}" dt="2017-11-21T19:30:25.166" v="227"/>
        <pc:sldMkLst>
          <pc:docMk/>
          <pc:sldMk cId="2240397963" sldId="265"/>
        </pc:sldMkLst>
        <pc:spChg chg="mod">
          <ac:chgData name="Eva Juhová" userId="d9c74410-3bea-4ef0-bab8-4ad71a74294e" providerId="ADAL" clId="{7920A426-9215-46BF-823A-9C0DF7CEC94B}" dt="2017-11-21T19:24:16.568" v="208" actId="20577"/>
          <ac:spMkLst>
            <pc:docMk/>
            <pc:sldMk cId="2240397963" sldId="265"/>
            <ac:spMk id="3" creationId="{00000000-0000-0000-0000-000000000000}"/>
          </ac:spMkLst>
        </pc:spChg>
        <pc:picChg chg="add del">
          <ac:chgData name="Eva Juhová" userId="d9c74410-3bea-4ef0-bab8-4ad71a74294e" providerId="ADAL" clId="{7920A426-9215-46BF-823A-9C0DF7CEC94B}" dt="2017-11-21T19:25:16.223" v="217" actId="478"/>
          <ac:picMkLst>
            <pc:docMk/>
            <pc:sldMk cId="2240397963" sldId="265"/>
            <ac:picMk id="4" creationId="{352F42B4-72B4-4039-A311-5D601BB39004}"/>
          </ac:picMkLst>
        </pc:picChg>
        <pc:picChg chg="add del">
          <ac:chgData name="Eva Juhová" userId="d9c74410-3bea-4ef0-bab8-4ad71a74294e" providerId="ADAL" clId="{7920A426-9215-46BF-823A-9C0DF7CEC94B}" dt="2017-11-21T19:25:13.374" v="215" actId="478"/>
          <ac:picMkLst>
            <pc:docMk/>
            <pc:sldMk cId="2240397963" sldId="265"/>
            <ac:picMk id="5" creationId="{B5A49A51-5ABE-42BC-9A69-82550A059FD4}"/>
          </ac:picMkLst>
        </pc:picChg>
        <pc:picChg chg="del">
          <ac:chgData name="Eva Juhová" userId="d9c74410-3bea-4ef0-bab8-4ad71a74294e" providerId="ADAL" clId="{7920A426-9215-46BF-823A-9C0DF7CEC94B}" dt="2017-11-21T19:23:51.671" v="182" actId="478"/>
          <ac:picMkLst>
            <pc:docMk/>
            <pc:sldMk cId="2240397963" sldId="265"/>
            <ac:picMk id="6" creationId="{00000000-0000-0000-0000-000000000000}"/>
          </ac:picMkLst>
        </pc:picChg>
        <pc:picChg chg="add">
          <ac:chgData name="Eva Juhová" userId="d9c74410-3bea-4ef0-bab8-4ad71a74294e" providerId="ADAL" clId="{7920A426-9215-46BF-823A-9C0DF7CEC94B}" dt="2017-11-21T19:25:14.152" v="216"/>
          <ac:picMkLst>
            <pc:docMk/>
            <pc:sldMk cId="2240397963" sldId="265"/>
            <ac:picMk id="7" creationId="{B0051559-D97D-4D3A-A123-63DBA7DF77E9}"/>
          </ac:picMkLst>
        </pc:picChg>
        <pc:picChg chg="add">
          <ac:chgData name="Eva Juhová" userId="d9c74410-3bea-4ef0-bab8-4ad71a74294e" providerId="ADAL" clId="{7920A426-9215-46BF-823A-9C0DF7CEC94B}" dt="2017-11-21T19:25:22.272" v="218"/>
          <ac:picMkLst>
            <pc:docMk/>
            <pc:sldMk cId="2240397963" sldId="265"/>
            <ac:picMk id="8" creationId="{9FAF6893-EDD8-4FB4-B029-D3F78EDCB104}"/>
          </ac:picMkLst>
        </pc:picChg>
      </pc:sldChg>
      <pc:sldChg chg="addSp delSp modSp modTransition">
        <pc:chgData name="Eva Juhová" userId="d9c74410-3bea-4ef0-bab8-4ad71a74294e" providerId="ADAL" clId="{7920A426-9215-46BF-823A-9C0DF7CEC94B}" dt="2017-11-21T19:30:25.166" v="227"/>
        <pc:sldMkLst>
          <pc:docMk/>
          <pc:sldMk cId="105443671" sldId="388"/>
        </pc:sldMkLst>
        <pc:spChg chg="del">
          <ac:chgData name="Eva Juhová" userId="d9c74410-3bea-4ef0-bab8-4ad71a74294e" providerId="ADAL" clId="{7920A426-9215-46BF-823A-9C0DF7CEC94B}" dt="2017-11-21T19:15:47.364" v="63" actId="478"/>
          <ac:spMkLst>
            <pc:docMk/>
            <pc:sldMk cId="105443671" sldId="388"/>
            <ac:spMk id="3" creationId="{00000000-0000-0000-0000-000000000000}"/>
          </ac:spMkLst>
        </pc:spChg>
        <pc:spChg chg="del">
          <ac:chgData name="Eva Juhová" userId="d9c74410-3bea-4ef0-bab8-4ad71a74294e" providerId="ADAL" clId="{7920A426-9215-46BF-823A-9C0DF7CEC94B}" dt="2017-11-21T19:15:44.328" v="62" actId="478"/>
          <ac:spMkLst>
            <pc:docMk/>
            <pc:sldMk cId="105443671" sldId="388"/>
            <ac:spMk id="4" creationId="{00000000-0000-0000-0000-000000000000}"/>
          </ac:spMkLst>
        </pc:spChg>
        <pc:spChg chg="add del mod">
          <ac:chgData name="Eva Juhová" userId="d9c74410-3bea-4ef0-bab8-4ad71a74294e" providerId="ADAL" clId="{7920A426-9215-46BF-823A-9C0DF7CEC94B}" dt="2017-11-21T19:16:16.753" v="66" actId="478"/>
          <ac:spMkLst>
            <pc:docMk/>
            <pc:sldMk cId="105443671" sldId="388"/>
            <ac:spMk id="7" creationId="{DAE23D50-E70A-4B06-BC85-E3EA9F5A8BD8}"/>
          </ac:spMkLst>
        </pc:spChg>
        <pc:spChg chg="add del">
          <ac:chgData name="Eva Juhová" userId="d9c74410-3bea-4ef0-bab8-4ad71a74294e" providerId="ADAL" clId="{7920A426-9215-46BF-823A-9C0DF7CEC94B}" dt="2017-11-21T19:16:03.089" v="65"/>
          <ac:spMkLst>
            <pc:docMk/>
            <pc:sldMk cId="105443671" sldId="388"/>
            <ac:spMk id="8" creationId="{8901EEDF-3168-4B33-81F1-3B0365208ED3}"/>
          </ac:spMkLst>
        </pc:spChg>
        <pc:spChg chg="add mod">
          <ac:chgData name="Eva Juhová" userId="d9c74410-3bea-4ef0-bab8-4ad71a74294e" providerId="ADAL" clId="{7920A426-9215-46BF-823A-9C0DF7CEC94B}" dt="2017-11-21T19:22:48.758" v="169" actId="255"/>
          <ac:spMkLst>
            <pc:docMk/>
            <pc:sldMk cId="105443671" sldId="388"/>
            <ac:spMk id="9" creationId="{D0FF4099-BD8B-4E89-8138-935D04E8771E}"/>
          </ac:spMkLst>
        </pc:spChg>
        <pc:picChg chg="add">
          <ac:chgData name="Eva Juhová" userId="d9c74410-3bea-4ef0-bab8-4ad71a74294e" providerId="ADAL" clId="{7920A426-9215-46BF-823A-9C0DF7CEC94B}" dt="2017-11-21T19:23:46.201" v="181"/>
          <ac:picMkLst>
            <pc:docMk/>
            <pc:sldMk cId="105443671" sldId="388"/>
            <ac:picMk id="10" creationId="{1D7CFFDA-3254-4427-B0B3-DC361A9B8539}"/>
          </ac:picMkLst>
        </pc:picChg>
      </pc:sldChg>
      <pc:sldChg chg="addSp delSp modSp modTransition">
        <pc:chgData name="Eva Juhová" userId="d9c74410-3bea-4ef0-bab8-4ad71a74294e" providerId="ADAL" clId="{7920A426-9215-46BF-823A-9C0DF7CEC94B}" dt="2017-11-21T19:30:25.166" v="227"/>
        <pc:sldMkLst>
          <pc:docMk/>
          <pc:sldMk cId="2335860128" sldId="398"/>
        </pc:sldMkLst>
        <pc:spChg chg="mod">
          <ac:chgData name="Eva Juhová" userId="d9c74410-3bea-4ef0-bab8-4ad71a74294e" providerId="ADAL" clId="{7920A426-9215-46BF-823A-9C0DF7CEC94B}" dt="2017-11-21T19:22:33.431" v="167" actId="14100"/>
          <ac:spMkLst>
            <pc:docMk/>
            <pc:sldMk cId="2335860128" sldId="398"/>
            <ac:spMk id="3" creationId="{00000000-0000-0000-0000-000000000000}"/>
          </ac:spMkLst>
        </pc:spChg>
        <pc:spChg chg="del">
          <ac:chgData name="Eva Juhová" userId="d9c74410-3bea-4ef0-bab8-4ad71a74294e" providerId="ADAL" clId="{7920A426-9215-46BF-823A-9C0DF7CEC94B}" dt="2017-11-21T19:10:45.729" v="49" actId="478"/>
          <ac:spMkLst>
            <pc:docMk/>
            <pc:sldMk cId="2335860128" sldId="398"/>
            <ac:spMk id="4" creationId="{00000000-0000-0000-0000-000000000000}"/>
          </ac:spMkLst>
        </pc:spChg>
        <pc:picChg chg="add mod">
          <ac:chgData name="Eva Juhová" userId="d9c74410-3bea-4ef0-bab8-4ad71a74294e" providerId="ADAL" clId="{7920A426-9215-46BF-823A-9C0DF7CEC94B}" dt="2017-11-21T19:23:42.125" v="180" actId="14100"/>
          <ac:picMkLst>
            <pc:docMk/>
            <pc:sldMk cId="2335860128" sldId="398"/>
            <ac:picMk id="7" creationId="{0E8A0186-6684-454A-A73F-2F2A9ED7767E}"/>
          </ac:picMkLst>
        </pc:picChg>
      </pc:sldChg>
      <pc:sldChg chg="del">
        <pc:chgData name="Eva Juhová" userId="d9c74410-3bea-4ef0-bab8-4ad71a74294e" providerId="ADAL" clId="{7920A426-9215-46BF-823A-9C0DF7CEC94B}" dt="2017-11-21T19:23:01.444" v="170" actId="2696"/>
        <pc:sldMkLst>
          <pc:docMk/>
          <pc:sldMk cId="1335879718" sldId="399"/>
        </pc:sldMkLst>
      </pc:sldChg>
      <pc:sldChg chg="del">
        <pc:chgData name="Eva Juhová" userId="d9c74410-3bea-4ef0-bab8-4ad71a74294e" providerId="ADAL" clId="{7920A426-9215-46BF-823A-9C0DF7CEC94B}" dt="2017-11-21T19:23:03.647" v="171" actId="2696"/>
        <pc:sldMkLst>
          <pc:docMk/>
          <pc:sldMk cId="2365895762" sldId="40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718B1-AC4D-4E5B-ABD4-5FD25EC34FE1}" type="datetimeFigureOut">
              <a:rPr lang="cs-CZ" smtClean="0"/>
              <a:pPr/>
              <a:t>21.11.2017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9E91F-BF90-4632-909D-31B5B12739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095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196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342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825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396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876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9887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817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979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651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695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Pohořelice 11.února 2016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Sociální podnikání v praxi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294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Pohořelice 11.února 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Sociální podnikání v praxi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CCA6B-159F-4543-93F4-D43F81C01E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626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Kamila\SharePoint\KSP%20-%20Dokumenty\KSP%20-%20Akce\201402%20Workshop%20RCSP\Logo%20JMK.gi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file:///C:\Users\Kamila\SharePoint\KSP%20-%20Dokumenty\KSP%20-%20Akce\201402%20Workshop%20RCSP\Logo%20JMK.gi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file:///C:\Users\Kamila\SharePoint\KSP%20-%20Dokumenty\KSP%20-%20Akce\201402%20Workshop%20RCSP\Logo%20JMK.gi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komora-socialnich-podniku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file:///C:\Users\Kamila\SharePoint\KSP%20-%20Dokumenty\KSP%20-%20Akce\201402%20Workshop%20RCSP\Logo%20JMK.gif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51620" y="2060848"/>
            <a:ext cx="6840759" cy="3740848"/>
          </a:xfrm>
        </p:spPr>
        <p:txBody>
          <a:bodyPr>
            <a:normAutofit/>
          </a:bodyPr>
          <a:lstStyle/>
          <a:p>
            <a:r>
              <a:rPr lang="cs-CZ" sz="4000" b="1" dirty="0"/>
              <a:t>SOCIÁLNÍ PODNIKÁNÍ </a:t>
            </a:r>
          </a:p>
          <a:p>
            <a:r>
              <a:rPr lang="cs-CZ" sz="4000" b="1" dirty="0"/>
              <a:t>A </a:t>
            </a:r>
          </a:p>
          <a:p>
            <a:r>
              <a:rPr lang="cs-CZ" sz="4000" b="1" dirty="0"/>
              <a:t>SOCIÁLNÍ INOVACE V PRAXI</a:t>
            </a:r>
          </a:p>
          <a:p>
            <a:endParaRPr lang="cs-CZ" dirty="0"/>
          </a:p>
          <a:p>
            <a:r>
              <a:rPr lang="cs-CZ" sz="2400" b="1" dirty="0"/>
              <a:t>po záštitou JUDr. Bohumila Šimka</a:t>
            </a:r>
            <a:r>
              <a:rPr lang="cs-CZ" sz="2400" b="1"/>
              <a:t>, </a:t>
            </a:r>
          </a:p>
          <a:p>
            <a:r>
              <a:rPr lang="cs-CZ" sz="2400" b="1"/>
              <a:t>hejtmana </a:t>
            </a:r>
            <a:r>
              <a:rPr lang="cs-CZ" sz="2400" b="1" dirty="0"/>
              <a:t>Jihomoravského kraje</a:t>
            </a:r>
            <a:endParaRPr lang="cs-CZ" sz="2400" dirty="0"/>
          </a:p>
          <a:p>
            <a:pPr algn="l"/>
            <a:endParaRPr lang="cs-CZ" sz="4700" dirty="0"/>
          </a:p>
          <a:p>
            <a:endParaRPr lang="cs-CZ" sz="5400" dirty="0"/>
          </a:p>
          <a:p>
            <a:endParaRPr lang="cs-CZ" sz="5400" dirty="0"/>
          </a:p>
          <a:p>
            <a:endParaRPr lang="cs-CZ" sz="5400" dirty="0"/>
          </a:p>
        </p:txBody>
      </p:sp>
      <p:pic>
        <p:nvPicPr>
          <p:cNvPr id="5" name="Obrázek 4" descr="C:\Users\Kamila\SharePoint\KSP - Dokumenty\KSP - Akce\201402 Workshop RCSP\Logo JMK.gif">
            <a:extLst>
              <a:ext uri="{FF2B5EF4-FFF2-40B4-BE49-F238E27FC236}">
                <a16:creationId xmlns:a16="http://schemas.microsoft.com/office/drawing/2014/main" id="{990BC3B8-52B5-4F52-B32F-0B9ED04FB81F}"/>
              </a:ext>
            </a:extLst>
          </p:cNvPr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10" y="364796"/>
            <a:ext cx="2013981" cy="5918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DBBB263D-8CFC-43EC-BAC1-4E39092CB42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514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50"/>
    </mc:Choice>
    <mc:Fallback>
      <p:transition spd="slow" advTm="605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11" y="1484784"/>
            <a:ext cx="7772400" cy="1470025"/>
          </a:xfrm>
        </p:spPr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70" y="1052736"/>
            <a:ext cx="8064896" cy="5616624"/>
          </a:xfrm>
        </p:spPr>
        <p:txBody>
          <a:bodyPr>
            <a:normAutofit fontScale="47500" lnSpcReduction="20000"/>
          </a:bodyPr>
          <a:lstStyle/>
          <a:p>
            <a:r>
              <a:rPr lang="cs-CZ" sz="3800" b="1" dirty="0"/>
              <a:t>1. blok	9.00 – 11.00 hod</a:t>
            </a:r>
          </a:p>
          <a:p>
            <a:pPr lvl="0" algn="l"/>
            <a:endParaRPr lang="cs-CZ" b="1" dirty="0"/>
          </a:p>
          <a:p>
            <a:pPr lvl="0" algn="l"/>
            <a:r>
              <a:rPr lang="cs-CZ" sz="2900" b="1" dirty="0"/>
              <a:t>1. Úvodní slovo</a:t>
            </a:r>
            <a:endParaRPr lang="cs-CZ" sz="2900" dirty="0"/>
          </a:p>
          <a:p>
            <a:pPr algn="l"/>
            <a:r>
              <a:rPr lang="cs-CZ" sz="2900" dirty="0"/>
              <a:t>(Milan Vojta, MBA, M.A., předseda Výboru sociálně-zdravotního Zastupitelstva Jihomoravského kraje)</a:t>
            </a:r>
          </a:p>
          <a:p>
            <a:pPr algn="l"/>
            <a:endParaRPr lang="cs-CZ" sz="2900" b="1" dirty="0"/>
          </a:p>
          <a:p>
            <a:pPr algn="l"/>
            <a:r>
              <a:rPr lang="cs-CZ" sz="2900" b="1" dirty="0"/>
              <a:t>2. Představení Komory sociálních podniků a jejich cílů</a:t>
            </a:r>
            <a:endParaRPr lang="cs-CZ" sz="2900" dirty="0"/>
          </a:p>
          <a:p>
            <a:pPr algn="l"/>
            <a:r>
              <a:rPr lang="cs-CZ" sz="2900" dirty="0"/>
              <a:t>(Ing. Milan Venclík, MBA, předseda představenstva, Komora sociálních podniků)</a:t>
            </a:r>
          </a:p>
          <a:p>
            <a:pPr lvl="0" algn="l"/>
            <a:endParaRPr lang="cs-CZ" sz="2900" b="1" dirty="0"/>
          </a:p>
          <a:p>
            <a:pPr lvl="0" algn="l"/>
            <a:r>
              <a:rPr lang="cs-CZ" sz="2900" b="1" dirty="0"/>
              <a:t>3. Situace na trhu práce v JMK</a:t>
            </a:r>
            <a:endParaRPr lang="cs-CZ" sz="2900" dirty="0"/>
          </a:p>
          <a:p>
            <a:pPr algn="l"/>
            <a:r>
              <a:rPr lang="cs-CZ" sz="2900" dirty="0"/>
              <a:t>(Mgr. Ivana Ondráková, Úřad práce ČR, Krajská pobočka Brno)</a:t>
            </a:r>
          </a:p>
          <a:p>
            <a:pPr lvl="0" algn="l"/>
            <a:endParaRPr lang="cs-CZ" sz="2900" b="1" dirty="0"/>
          </a:p>
          <a:p>
            <a:pPr lvl="0" algn="l"/>
            <a:r>
              <a:rPr lang="cs-CZ" sz="2900" b="1" dirty="0"/>
              <a:t>4. Podpora sociálního podnikání – operační program Zaměstnanost </a:t>
            </a:r>
            <a:endParaRPr lang="cs-CZ" sz="2900" dirty="0"/>
          </a:p>
          <a:p>
            <a:pPr algn="l"/>
            <a:r>
              <a:rPr lang="cs-CZ" sz="2900" dirty="0"/>
              <a:t>(PhDr. Milada </a:t>
            </a:r>
            <a:r>
              <a:rPr lang="cs-CZ" sz="2900" dirty="0" err="1"/>
              <a:t>Pelajová</a:t>
            </a:r>
            <a:r>
              <a:rPr lang="cs-CZ" sz="2900" dirty="0"/>
              <a:t>, Ministerský rada, Ing. Zdeněk Okáč, projektový manažer, Ministerstvo práce a sociálních věcí)</a:t>
            </a:r>
          </a:p>
          <a:p>
            <a:pPr lvl="0" algn="l"/>
            <a:endParaRPr lang="cs-CZ" sz="2900" b="1" dirty="0"/>
          </a:p>
          <a:p>
            <a:pPr lvl="0" algn="l"/>
            <a:r>
              <a:rPr lang="cs-CZ" sz="2900" b="1" dirty="0"/>
              <a:t>5.Sociálního podnikání ve Strategii rozvoje lidských zdrojů Jihomoravského kraje 2016–2025</a:t>
            </a:r>
            <a:endParaRPr lang="cs-CZ" sz="2900" dirty="0"/>
          </a:p>
          <a:p>
            <a:pPr algn="l"/>
            <a:r>
              <a:rPr lang="cs-CZ" sz="2900" dirty="0"/>
              <a:t>(Mgr. et Mgr. Jan Švec, tajemník Rady pro rozvoj lidských zdrojů)</a:t>
            </a:r>
          </a:p>
          <a:p>
            <a:pPr lvl="0" algn="l"/>
            <a:endParaRPr lang="cs-CZ" sz="2900" b="1" dirty="0"/>
          </a:p>
          <a:p>
            <a:pPr lvl="0" algn="l"/>
            <a:r>
              <a:rPr lang="cs-CZ" sz="2900" b="1" dirty="0"/>
              <a:t>6.Základní pojmy sociálních inovací</a:t>
            </a:r>
            <a:endParaRPr lang="cs-CZ" sz="2900" dirty="0"/>
          </a:p>
          <a:p>
            <a:pPr algn="l"/>
            <a:r>
              <a:rPr lang="cs-CZ" sz="2900" dirty="0"/>
              <a:t>(Ing. Milan Venclík, MBA, předseda představenstva, Komora sociálních podniků)</a:t>
            </a:r>
          </a:p>
          <a:p>
            <a:pPr algn="l"/>
            <a:r>
              <a:rPr lang="cs-CZ" b="1" dirty="0"/>
              <a:t> </a:t>
            </a:r>
            <a:endParaRPr lang="cs-CZ" dirty="0"/>
          </a:p>
          <a:p>
            <a:endParaRPr lang="cs-CZ" sz="3800" b="1" dirty="0"/>
          </a:p>
          <a:p>
            <a:r>
              <a:rPr lang="cs-CZ" sz="3800" b="1" dirty="0"/>
              <a:t>Přestávka na kávu	11.00 – 11.30 hod</a:t>
            </a:r>
            <a:endParaRPr lang="cs-CZ" sz="38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  <p:pic>
        <p:nvPicPr>
          <p:cNvPr id="7" name="Obrázek 6" descr="C:\Users\Kamila\SharePoint\KSP - Dokumenty\KSP - Akce\201402 Workshop RCSP\Logo JMK.gif">
            <a:extLst>
              <a:ext uri="{FF2B5EF4-FFF2-40B4-BE49-F238E27FC236}">
                <a16:creationId xmlns:a16="http://schemas.microsoft.com/office/drawing/2014/main" id="{0E8A0186-6684-454A-A73F-2F2A9ED7767E}"/>
              </a:ext>
            </a:extLst>
          </p:cNvPr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10" y="364796"/>
            <a:ext cx="2013981" cy="5918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5860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300"/>
    </mc:Choice>
    <mc:Fallback>
      <p:transition spd="slow" advTm="103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11" y="1484784"/>
            <a:ext cx="7772400" cy="1470025"/>
          </a:xfrm>
        </p:spPr>
        <p:txBody>
          <a:bodyPr/>
          <a:lstStyle/>
          <a:p>
            <a:br>
              <a:rPr lang="cs-CZ" dirty="0"/>
            </a:b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  <p:sp>
        <p:nvSpPr>
          <p:cNvPr id="9" name="Podnadpis 2">
            <a:extLst>
              <a:ext uri="{FF2B5EF4-FFF2-40B4-BE49-F238E27FC236}">
                <a16:creationId xmlns:a16="http://schemas.microsoft.com/office/drawing/2014/main" id="{D0FF4099-BD8B-4E89-8138-935D04E877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570" y="1052736"/>
            <a:ext cx="8064896" cy="5688632"/>
          </a:xfrm>
        </p:spPr>
        <p:txBody>
          <a:bodyPr>
            <a:normAutofit fontScale="25000" lnSpcReduction="20000"/>
          </a:bodyPr>
          <a:lstStyle/>
          <a:p>
            <a:r>
              <a:rPr lang="cs-CZ" sz="7200" b="1" dirty="0"/>
              <a:t>2. blok		11.30 – 14.00 hod</a:t>
            </a:r>
          </a:p>
          <a:p>
            <a:pPr algn="l"/>
            <a:endParaRPr lang="cs-CZ" dirty="0"/>
          </a:p>
          <a:p>
            <a:pPr lvl="0" algn="l">
              <a:spcBef>
                <a:spcPts val="0"/>
              </a:spcBef>
            </a:pPr>
            <a:r>
              <a:rPr lang="cs-CZ" sz="5600" b="1" dirty="0"/>
              <a:t>1. Příklady dobré praxe sociálních inovací v projektech s mezinárodním přesahem </a:t>
            </a:r>
            <a:r>
              <a:rPr lang="cs-CZ" sz="5600" dirty="0"/>
              <a:t>(Ing. Mirka Wildmannová, Ph.D., odborná asistentka, Katedra veřejné ekonomie – Ekonomicko-správní fakulta, Masarykovy univerzity)</a:t>
            </a:r>
          </a:p>
          <a:p>
            <a:pPr lvl="0" algn="l">
              <a:spcBef>
                <a:spcPts val="0"/>
              </a:spcBef>
            </a:pPr>
            <a:endParaRPr lang="cs-CZ" sz="5600" b="1" dirty="0"/>
          </a:p>
          <a:p>
            <a:pPr lvl="0" algn="l">
              <a:spcBef>
                <a:spcPts val="0"/>
              </a:spcBef>
            </a:pPr>
            <a:r>
              <a:rPr lang="cs-CZ" sz="5600" b="1" dirty="0"/>
              <a:t>2. Podpora sociálního podnikání a sociálních inovací v Moravskoslezském kraji</a:t>
            </a:r>
            <a:endParaRPr lang="cs-CZ" sz="5600" dirty="0"/>
          </a:p>
          <a:p>
            <a:pPr algn="l">
              <a:spcBef>
                <a:spcPts val="0"/>
              </a:spcBef>
            </a:pPr>
            <a:r>
              <a:rPr lang="cs-CZ" sz="5600" dirty="0"/>
              <a:t>(Bc. Jana Juřenová MSc., prezidentka Klastru sociálních inovací a podniků SINEC)</a:t>
            </a:r>
          </a:p>
          <a:p>
            <a:pPr lvl="0" algn="l">
              <a:spcBef>
                <a:spcPts val="0"/>
              </a:spcBef>
            </a:pPr>
            <a:endParaRPr lang="cs-CZ" sz="5600" b="1" dirty="0"/>
          </a:p>
          <a:p>
            <a:pPr lvl="0" algn="l">
              <a:spcBef>
                <a:spcPts val="0"/>
              </a:spcBef>
            </a:pPr>
            <a:r>
              <a:rPr lang="cs-CZ" sz="5600" b="1" dirty="0"/>
              <a:t>3. </a:t>
            </a:r>
            <a:r>
              <a:rPr lang="cs-CZ" sz="5600" b="1" dirty="0" err="1"/>
              <a:t>Międzynarodowa</a:t>
            </a:r>
            <a:r>
              <a:rPr lang="cs-CZ" sz="5600" b="1" dirty="0"/>
              <a:t> </a:t>
            </a:r>
            <a:r>
              <a:rPr lang="cs-CZ" sz="5600" b="1" dirty="0" err="1"/>
              <a:t>współpraca</a:t>
            </a:r>
            <a:r>
              <a:rPr lang="cs-CZ" sz="5600" b="1" dirty="0"/>
              <a:t> </a:t>
            </a:r>
            <a:r>
              <a:rPr lang="cs-CZ" sz="5600" b="1" dirty="0" err="1"/>
              <a:t>szkół</a:t>
            </a:r>
            <a:r>
              <a:rPr lang="cs-CZ" sz="5600" b="1" dirty="0"/>
              <a:t> z </a:t>
            </a:r>
            <a:r>
              <a:rPr lang="cs-CZ" sz="5600" b="1" dirty="0" err="1"/>
              <a:t>Jastrzębia</a:t>
            </a:r>
            <a:r>
              <a:rPr lang="cs-CZ" sz="5600" b="1" dirty="0"/>
              <a:t> – </a:t>
            </a:r>
            <a:r>
              <a:rPr lang="cs-CZ" sz="5600" b="1" dirty="0" err="1"/>
              <a:t>Zdroju</a:t>
            </a:r>
            <a:r>
              <a:rPr lang="cs-CZ" sz="5600" b="1" dirty="0"/>
              <a:t> i </a:t>
            </a:r>
            <a:r>
              <a:rPr lang="cs-CZ" sz="5600" b="1" dirty="0" err="1"/>
              <a:t>Karwiny</a:t>
            </a:r>
            <a:r>
              <a:rPr lang="cs-CZ" sz="5600" b="1" dirty="0"/>
              <a:t> </a:t>
            </a:r>
            <a:r>
              <a:rPr lang="cs-CZ" sz="5600" dirty="0"/>
              <a:t>(Mgr. Lucyna </a:t>
            </a:r>
            <a:r>
              <a:rPr lang="cs-CZ" sz="5600" dirty="0" err="1"/>
              <a:t>Penar-Pękała</a:t>
            </a:r>
            <a:r>
              <a:rPr lang="cs-CZ" sz="5600" dirty="0"/>
              <a:t>)</a:t>
            </a:r>
          </a:p>
          <a:p>
            <a:pPr lvl="0" algn="l">
              <a:spcBef>
                <a:spcPts val="0"/>
              </a:spcBef>
            </a:pPr>
            <a:endParaRPr lang="cs-CZ" sz="5600" b="1" dirty="0"/>
          </a:p>
          <a:p>
            <a:pPr lvl="0" algn="l">
              <a:spcBef>
                <a:spcPts val="0"/>
              </a:spcBef>
            </a:pPr>
            <a:r>
              <a:rPr lang="cs-CZ" sz="5600" b="1" dirty="0"/>
              <a:t>4. Sociální podniky v Rakousku </a:t>
            </a:r>
            <a:r>
              <a:rPr lang="cs-CZ" sz="5600" dirty="0"/>
              <a:t>(Pascal </a:t>
            </a:r>
            <a:r>
              <a:rPr lang="cs-CZ" sz="5600" dirty="0" err="1"/>
              <a:t>Laun</a:t>
            </a:r>
            <a:r>
              <a:rPr lang="cs-CZ" sz="5600" dirty="0"/>
              <a:t>, BA, </a:t>
            </a:r>
            <a:r>
              <a:rPr lang="cs-CZ" sz="5600" dirty="0" err="1"/>
              <a:t>Das</a:t>
            </a:r>
            <a:r>
              <a:rPr lang="cs-CZ" sz="5600" dirty="0"/>
              <a:t> Band, projektový manažer, </a:t>
            </a:r>
            <a:r>
              <a:rPr lang="cs-CZ" sz="5600" dirty="0" err="1"/>
              <a:t>Wien</a:t>
            </a:r>
            <a:r>
              <a:rPr lang="cs-CZ" sz="5600" dirty="0"/>
              <a:t>)</a:t>
            </a:r>
          </a:p>
          <a:p>
            <a:pPr lvl="0" algn="l">
              <a:spcBef>
                <a:spcPts val="0"/>
              </a:spcBef>
            </a:pPr>
            <a:endParaRPr lang="cs-CZ" sz="5600" b="1" dirty="0"/>
          </a:p>
          <a:p>
            <a:pPr lvl="0" algn="l">
              <a:spcBef>
                <a:spcPts val="0"/>
              </a:spcBef>
            </a:pPr>
            <a:r>
              <a:rPr lang="cs-CZ" sz="5600" b="1" dirty="0"/>
              <a:t>5. </a:t>
            </a:r>
            <a:r>
              <a:rPr lang="cs-CZ" sz="5600" b="1" dirty="0" err="1"/>
              <a:t>Spoločenská</a:t>
            </a:r>
            <a:r>
              <a:rPr lang="cs-CZ" sz="5600" b="1" dirty="0"/>
              <a:t> vs. </a:t>
            </a:r>
            <a:r>
              <a:rPr lang="cs-CZ" sz="5600" b="1" dirty="0" err="1"/>
              <a:t>osobná</a:t>
            </a:r>
            <a:r>
              <a:rPr lang="cs-CZ" sz="5600" b="1" dirty="0"/>
              <a:t> </a:t>
            </a:r>
            <a:r>
              <a:rPr lang="cs-CZ" sz="5600" b="1" dirty="0" err="1"/>
              <a:t>zodpovednosť</a:t>
            </a:r>
            <a:r>
              <a:rPr lang="cs-CZ" sz="5600" b="1" dirty="0"/>
              <a:t> </a:t>
            </a:r>
            <a:r>
              <a:rPr lang="cs-CZ" sz="5600" dirty="0"/>
              <a:t>(PhDr. Silvia </a:t>
            </a:r>
            <a:r>
              <a:rPr lang="cs-CZ" sz="5600" dirty="0" err="1"/>
              <a:t>Porubänová</a:t>
            </a:r>
            <a:r>
              <a:rPr lang="cs-CZ" sz="5600" dirty="0"/>
              <a:t>, </a:t>
            </a:r>
            <a:r>
              <a:rPr lang="cs-CZ" sz="5600" dirty="0" err="1"/>
              <a:t>riaditeľka</a:t>
            </a:r>
            <a:r>
              <a:rPr lang="cs-CZ" sz="5600" dirty="0"/>
              <a:t>, </a:t>
            </a:r>
            <a:r>
              <a:rPr lang="cs-CZ" sz="5600" dirty="0" err="1"/>
              <a:t>Inštitút</a:t>
            </a:r>
            <a:r>
              <a:rPr lang="cs-CZ" sz="5600" dirty="0"/>
              <a:t> </a:t>
            </a:r>
            <a:r>
              <a:rPr lang="cs-CZ" sz="5600" dirty="0" err="1"/>
              <a:t>pre</a:t>
            </a:r>
            <a:r>
              <a:rPr lang="cs-CZ" sz="5600" dirty="0"/>
              <a:t> </a:t>
            </a:r>
            <a:r>
              <a:rPr lang="cs-CZ" sz="5600" dirty="0" err="1"/>
              <a:t>výskum</a:t>
            </a:r>
            <a:r>
              <a:rPr lang="cs-CZ" sz="5600" dirty="0"/>
              <a:t> práce a rodiny, Bratislava)</a:t>
            </a:r>
          </a:p>
          <a:p>
            <a:pPr lvl="0" algn="l">
              <a:spcBef>
                <a:spcPts val="0"/>
              </a:spcBef>
            </a:pPr>
            <a:endParaRPr lang="cs-CZ" sz="5600" b="1" dirty="0"/>
          </a:p>
          <a:p>
            <a:pPr lvl="0" algn="l">
              <a:spcBef>
                <a:spcPts val="0"/>
              </a:spcBef>
            </a:pPr>
            <a:r>
              <a:rPr lang="cs-CZ" sz="5600" b="1" dirty="0"/>
              <a:t>6. Rozvoj sociálního podnikání v Trianonu </a:t>
            </a:r>
            <a:r>
              <a:rPr lang="cs-CZ" sz="5600" dirty="0"/>
              <a:t>(Ing. Tereza </a:t>
            </a:r>
            <a:r>
              <a:rPr lang="cs-CZ" sz="5600" dirty="0" err="1"/>
              <a:t>Baginská</a:t>
            </a:r>
            <a:r>
              <a:rPr lang="cs-CZ" sz="5600" dirty="0"/>
              <a:t>, projektová manažerka TRIANON, </a:t>
            </a:r>
            <a:r>
              <a:rPr lang="cs-CZ" sz="5600" dirty="0" err="1"/>
              <a:t>z.s</a:t>
            </a:r>
            <a:r>
              <a:rPr lang="cs-CZ" sz="5600" dirty="0"/>
              <a:t>., Český Těšín)</a:t>
            </a:r>
          </a:p>
          <a:p>
            <a:pPr lvl="0" algn="l">
              <a:spcBef>
                <a:spcPts val="0"/>
              </a:spcBef>
            </a:pPr>
            <a:endParaRPr lang="cs-CZ" sz="5600" b="1" dirty="0"/>
          </a:p>
          <a:p>
            <a:pPr lvl="0" algn="l">
              <a:spcBef>
                <a:spcPts val="0"/>
              </a:spcBef>
            </a:pPr>
            <a:r>
              <a:rPr lang="cs-CZ" sz="5600" b="1" dirty="0"/>
              <a:t>7. Generační soužití </a:t>
            </a:r>
            <a:r>
              <a:rPr lang="cs-CZ" sz="5600" dirty="0"/>
              <a:t>(Jana Celá, místopředseda výboru, Dialog a generační soužití, z. s., Vyškov)</a:t>
            </a:r>
          </a:p>
          <a:p>
            <a:pPr lvl="0" algn="l">
              <a:spcBef>
                <a:spcPts val="0"/>
              </a:spcBef>
            </a:pPr>
            <a:endParaRPr lang="cs-CZ" sz="5600" b="1" dirty="0"/>
          </a:p>
          <a:p>
            <a:pPr lvl="0" algn="l">
              <a:spcBef>
                <a:spcPts val="0"/>
              </a:spcBef>
            </a:pPr>
            <a:r>
              <a:rPr lang="cs-CZ" sz="5600" b="1" dirty="0"/>
              <a:t>8. Podpora mladých lidí s postižením při vstupu na trh práce – SEN </a:t>
            </a:r>
            <a:r>
              <a:rPr lang="cs-CZ" sz="5600" b="1" dirty="0" err="1"/>
              <a:t>Employment</a:t>
            </a:r>
            <a:r>
              <a:rPr lang="cs-CZ" sz="5600" b="1" dirty="0"/>
              <a:t> </a:t>
            </a:r>
            <a:r>
              <a:rPr lang="cs-CZ" sz="5600" b="1" dirty="0" err="1"/>
              <a:t>Links</a:t>
            </a:r>
            <a:r>
              <a:rPr lang="cs-CZ" sz="5600" b="1" dirty="0"/>
              <a:t>.</a:t>
            </a:r>
            <a:endParaRPr lang="cs-CZ" sz="5600" dirty="0"/>
          </a:p>
          <a:p>
            <a:pPr algn="l">
              <a:spcBef>
                <a:spcPts val="0"/>
              </a:spcBef>
            </a:pPr>
            <a:r>
              <a:rPr lang="cs-CZ" sz="5600" dirty="0"/>
              <a:t>(PhDr. Helena Vaďurová, Ph.D., Institut výzkumu inkluzivního vzdělávání na Pedagogické fakultě Masarykovy univerzity)</a:t>
            </a:r>
          </a:p>
          <a:p>
            <a:pPr lvl="0" algn="l">
              <a:spcBef>
                <a:spcPts val="0"/>
              </a:spcBef>
            </a:pPr>
            <a:endParaRPr lang="cs-CZ" sz="5600" b="1" dirty="0"/>
          </a:p>
          <a:p>
            <a:pPr lvl="0" algn="l">
              <a:spcBef>
                <a:spcPts val="0"/>
              </a:spcBef>
            </a:pPr>
            <a:r>
              <a:rPr lang="cs-CZ" sz="5600" b="1" dirty="0"/>
              <a:t>9. Sociální začleňování na trh práce </a:t>
            </a:r>
            <a:r>
              <a:rPr lang="cs-CZ" sz="5600" dirty="0"/>
              <a:t>(Mgr. Markéta Korbelová, pracovnice pro PR, AGAPO, o.p.s.)</a:t>
            </a:r>
          </a:p>
          <a:p>
            <a:pPr lvl="0" algn="l">
              <a:spcBef>
                <a:spcPts val="0"/>
              </a:spcBef>
            </a:pPr>
            <a:endParaRPr lang="cs-CZ" sz="5600" b="1" dirty="0"/>
          </a:p>
          <a:p>
            <a:pPr lvl="0" algn="l">
              <a:spcBef>
                <a:spcPts val="0"/>
              </a:spcBef>
            </a:pPr>
            <a:r>
              <a:rPr lang="cs-CZ" sz="5600" b="1" dirty="0"/>
              <a:t>10. Práh jižní Morava: Uplatňování metody IPS při zaměstnávání osob s duševním onemocněním na trhu práce a   "Dobří sousedé jsou i na Blanensku”</a:t>
            </a:r>
            <a:r>
              <a:rPr lang="cs-CZ" sz="5600" dirty="0"/>
              <a:t>(PaedDr. Blanka Veškrnová, ředitelka, Práh jižní Morava)</a:t>
            </a:r>
          </a:p>
          <a:p>
            <a:pPr algn="l"/>
            <a:endParaRPr lang="cs-CZ" sz="3700" b="1" dirty="0"/>
          </a:p>
          <a:p>
            <a:r>
              <a:rPr lang="cs-CZ" sz="7200" b="1" dirty="0"/>
              <a:t>Oběd			14.00 – 15.00 hod</a:t>
            </a:r>
            <a:endParaRPr lang="cs-CZ" sz="7200" dirty="0"/>
          </a:p>
          <a:p>
            <a:r>
              <a:rPr lang="cs-CZ" sz="7200" b="1" dirty="0"/>
              <a:t>Shrnutí, diskuse, závěr	15.00 – 16.00 hod</a:t>
            </a:r>
            <a:endParaRPr lang="cs-CZ" sz="7200" dirty="0"/>
          </a:p>
        </p:txBody>
      </p:sp>
      <p:pic>
        <p:nvPicPr>
          <p:cNvPr id="10" name="Obrázek 9" descr="C:\Users\Kamila\SharePoint\KSP - Dokumenty\KSP - Akce\201402 Workshop RCSP\Logo JMK.gif">
            <a:extLst>
              <a:ext uri="{FF2B5EF4-FFF2-40B4-BE49-F238E27FC236}">
                <a16:creationId xmlns:a16="http://schemas.microsoft.com/office/drawing/2014/main" id="{1D7CFFDA-3254-4427-B0B3-DC361A9B8539}"/>
              </a:ext>
            </a:extLst>
          </p:cNvPr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10" y="364796"/>
            <a:ext cx="2013981" cy="5918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443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136"/>
    </mc:Choice>
    <mc:Fallback>
      <p:transition spd="slow" advTm="2113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 </a:t>
            </a:r>
          </a:p>
          <a:p>
            <a:pPr marL="0" indent="0" algn="ctr">
              <a:buNone/>
            </a:pPr>
            <a:r>
              <a:rPr lang="cs-CZ" dirty="0">
                <a:hlinkClick r:id="rId2"/>
              </a:rPr>
              <a:t>www.kr-jihomoravsky.cz</a:t>
            </a:r>
          </a:p>
          <a:p>
            <a:pPr marL="0" indent="0" algn="ctr">
              <a:buNone/>
            </a:pPr>
            <a:endParaRPr lang="cs-CZ" dirty="0">
              <a:hlinkClick r:id="rId2"/>
            </a:endParaRPr>
          </a:p>
          <a:p>
            <a:pPr marL="0" indent="0" algn="ctr">
              <a:buNone/>
            </a:pPr>
            <a:r>
              <a:rPr lang="cs-CZ" dirty="0">
                <a:hlinkClick r:id="rId2"/>
              </a:rPr>
              <a:t>www.komora-socialnich-podniku.cz</a:t>
            </a:r>
            <a:r>
              <a:rPr lang="cs-CZ" dirty="0"/>
              <a:t> </a:t>
            </a:r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0051559-D97D-4D3A-A123-63DBA7DF77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865" y="364796"/>
            <a:ext cx="1635694" cy="591824"/>
          </a:xfrm>
          <a:prstGeom prst="rect">
            <a:avLst/>
          </a:prstGeom>
        </p:spPr>
      </p:pic>
      <p:pic>
        <p:nvPicPr>
          <p:cNvPr id="8" name="Obrázek 7" descr="C:\Users\Kamila\SharePoint\KSP - Dokumenty\KSP - Akce\201402 Workshop RCSP\Logo JMK.gif">
            <a:extLst>
              <a:ext uri="{FF2B5EF4-FFF2-40B4-BE49-F238E27FC236}">
                <a16:creationId xmlns:a16="http://schemas.microsoft.com/office/drawing/2014/main" id="{9FAF6893-EDD8-4FB4-B029-D3F78EDCB104}"/>
              </a:ext>
            </a:extLst>
          </p:cNvPr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10" y="364796"/>
            <a:ext cx="2013981" cy="5918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0397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583"/>
    </mc:Choice>
    <mc:Fallback>
      <p:transition spd="slow" advTm="6583"/>
    </mc:Fallback>
  </mc:AlternateContent>
</p:sld>
</file>

<file path=ppt/theme/theme1.xml><?xml version="1.0" encoding="utf-8"?>
<a:theme xmlns:a="http://schemas.openxmlformats.org/drawingml/2006/main" name="KSP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7AE1E23F8B5A245AC6E45F70F5382A9" ma:contentTypeVersion="7" ma:contentTypeDescription="Vytvoří nový dokument" ma:contentTypeScope="" ma:versionID="8f188600e4ddd56dacbb6a548df197eb">
  <xsd:schema xmlns:xsd="http://www.w3.org/2001/XMLSchema" xmlns:xs="http://www.w3.org/2001/XMLSchema" xmlns:p="http://schemas.microsoft.com/office/2006/metadata/properties" xmlns:ns2="7d809470-1a6e-4bfc-91db-225fb1e90d66" xmlns:ns3="cbf93933-7e34-445d-b573-df8b936ebd31" targetNamespace="http://schemas.microsoft.com/office/2006/metadata/properties" ma:root="true" ma:fieldsID="8de6e60e7054b2874c1c9b9e28ec946a" ns2:_="" ns3:_="">
    <xsd:import namespace="7d809470-1a6e-4bfc-91db-225fb1e90d66"/>
    <xsd:import namespace="cbf93933-7e34-445d-b573-df8b936ebd3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09470-1a6e-4bfc-91db-225fb1e90d6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f93933-7e34-445d-b573-df8b936ebd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A6442E2-44BA-46AB-A104-6B473319AFCA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cbf93933-7e34-445d-b573-df8b936ebd31"/>
    <ds:schemaRef ds:uri="http://purl.org/dc/elements/1.1/"/>
    <ds:schemaRef ds:uri="http://schemas.microsoft.com/office/infopath/2007/PartnerControls"/>
    <ds:schemaRef ds:uri="http://schemas.microsoft.com/office/2006/metadata/properties"/>
    <ds:schemaRef ds:uri="7d809470-1a6e-4bfc-91db-225fb1e90d6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70EB6BF-B3F5-48CD-9300-ADCFDCDDA7C7}"/>
</file>

<file path=customXml/itemProps3.xml><?xml version="1.0" encoding="utf-8"?>
<ds:datastoreItem xmlns:ds="http://schemas.openxmlformats.org/officeDocument/2006/customXml" ds:itemID="{DC097694-A045-4D0A-A0F7-3D7A52496A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5823</TotalTime>
  <Words>23</Words>
  <Application>Microsoft Office PowerPoint</Application>
  <PresentationFormat>Předvádění na obrazovce (4:3)</PresentationFormat>
  <Paragraphs>64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KSP</vt:lpstr>
      <vt:lpstr>Prezentace aplikace PowerPoint</vt:lpstr>
      <vt:lpstr> </vt:lpstr>
      <vt:lpstr> 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Kamila</dc:creator>
  <cp:lastModifiedBy>Eva Juhová</cp:lastModifiedBy>
  <cp:revision>426</cp:revision>
  <dcterms:created xsi:type="dcterms:W3CDTF">2014-05-27T21:52:07Z</dcterms:created>
  <dcterms:modified xsi:type="dcterms:W3CDTF">2017-11-21T19:31:36Z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0x01010017AE1E23F8B5A245AC6E45F70F5382A9</vt:lpwstr>
  </property>
</Properties>
</file>