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1"/>
  </p:notesMasterIdLst>
  <p:sldIdLst>
    <p:sldId id="256" r:id="rId5"/>
    <p:sldId id="398" r:id="rId6"/>
    <p:sldId id="388" r:id="rId7"/>
    <p:sldId id="399" r:id="rId8"/>
    <p:sldId id="400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6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Juhová" userId="d9c74410-3bea-4ef0-bab8-4ad71a74294e" providerId="ADAL" clId="{7920A426-9215-46BF-823A-9C0DF7CEC94B}"/>
    <pc:docChg chg="custSel modSld">
      <pc:chgData name="Eva Juhová" userId="d9c74410-3bea-4ef0-bab8-4ad71a74294e" providerId="ADAL" clId="{7920A426-9215-46BF-823A-9C0DF7CEC94B}" dt="2017-11-21T18:47:01.677" v="74" actId="6549"/>
      <pc:docMkLst>
        <pc:docMk/>
      </pc:docMkLst>
      <pc:sldChg chg="modSp">
        <pc:chgData name="Eva Juhová" userId="d9c74410-3bea-4ef0-bab8-4ad71a74294e" providerId="ADAL" clId="{7920A426-9215-46BF-823A-9C0DF7CEC94B}" dt="2017-11-21T18:46:26.855" v="16" actId="20577"/>
        <pc:sldMkLst>
          <pc:docMk/>
          <pc:sldMk cId="3920514321" sldId="256"/>
        </pc:sldMkLst>
        <pc:spChg chg="mod">
          <ac:chgData name="Eva Juhová" userId="d9c74410-3bea-4ef0-bab8-4ad71a74294e" providerId="ADAL" clId="{7920A426-9215-46BF-823A-9C0DF7CEC94B}" dt="2017-11-21T18:46:26.855" v="16" actId="20577"/>
          <ac:spMkLst>
            <pc:docMk/>
            <pc:sldMk cId="3920514321" sldId="256"/>
            <ac:spMk id="3" creationId="{00000000-0000-0000-0000-000000000000}"/>
          </ac:spMkLst>
        </pc:spChg>
      </pc:sldChg>
      <pc:sldChg chg="modSp">
        <pc:chgData name="Eva Juhová" userId="d9c74410-3bea-4ef0-bab8-4ad71a74294e" providerId="ADAL" clId="{7920A426-9215-46BF-823A-9C0DF7CEC94B}" dt="2017-11-21T18:47:01.677" v="74" actId="6549"/>
        <pc:sldMkLst>
          <pc:docMk/>
          <pc:sldMk cId="2240397963" sldId="265"/>
        </pc:sldMkLst>
        <pc:spChg chg="mod">
          <ac:chgData name="Eva Juhová" userId="d9c74410-3bea-4ef0-bab8-4ad71a74294e" providerId="ADAL" clId="{7920A426-9215-46BF-823A-9C0DF7CEC94B}" dt="2017-11-21T18:47:01.677" v="74" actId="6549"/>
          <ac:spMkLst>
            <pc:docMk/>
            <pc:sldMk cId="2240397963" sldId="26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ora-soci&#225;ln&#237;ch-podniku.cz/" TargetMode="External"/><Relationship Id="rId2" Type="http://schemas.openxmlformats.org/officeDocument/2006/relationships/hyperlink" Target="mailto:venclik.milan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060" y="2928512"/>
            <a:ext cx="6840759" cy="3740848"/>
          </a:xfrm>
        </p:spPr>
        <p:txBody>
          <a:bodyPr>
            <a:normAutofit fontScale="92500" lnSpcReduction="20000"/>
          </a:bodyPr>
          <a:lstStyle/>
          <a:p>
            <a:endParaRPr lang="cs-CZ" sz="3600" b="1" dirty="0"/>
          </a:p>
          <a:p>
            <a:r>
              <a:rPr lang="cs-CZ" sz="3600" b="1" dirty="0"/>
              <a:t>Komora sociálních podniků</a:t>
            </a:r>
          </a:p>
          <a:p>
            <a:r>
              <a:rPr lang="cs-CZ" sz="3600" b="1" dirty="0"/>
              <a:t>(aktivity)</a:t>
            </a:r>
          </a:p>
          <a:p>
            <a:endParaRPr lang="cs-CZ" sz="2600" b="1" dirty="0"/>
          </a:p>
          <a:p>
            <a:r>
              <a:rPr lang="cs-CZ" sz="2800" b="1" dirty="0"/>
              <a:t>Brno</a:t>
            </a:r>
          </a:p>
          <a:p>
            <a:r>
              <a:rPr lang="cs-CZ" sz="2200" dirty="0"/>
              <a:t>listopad - 2017</a:t>
            </a:r>
          </a:p>
          <a:p>
            <a:endParaRPr lang="cs-CZ" sz="2600" b="1" dirty="0"/>
          </a:p>
          <a:p>
            <a:r>
              <a:rPr lang="cs-CZ" sz="2600" b="1" dirty="0"/>
              <a:t>Ing. Milan Venclík, MBA</a:t>
            </a:r>
          </a:p>
          <a:p>
            <a:r>
              <a:rPr lang="cs-CZ" sz="2600" dirty="0"/>
              <a:t>předseda představenstva</a:t>
            </a:r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04" y="98072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fontScale="92500" lnSpcReduction="10000"/>
          </a:bodyPr>
          <a:lstStyle/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cs-CZ" sz="2400" b="1" dirty="0">
                <a:solidFill>
                  <a:srgbClr val="073E87"/>
                </a:solidFill>
                <a:latin typeface="Candara"/>
              </a:rPr>
              <a:t>Komora sociálních podniků zastřešuje sociální podnikatele</a:t>
            </a: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cs-CZ" sz="2000" b="1" dirty="0">
              <a:solidFill>
                <a:srgbClr val="073E87"/>
              </a:solidFill>
              <a:latin typeface="Candara"/>
            </a:endParaRP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cs-CZ" sz="2000" b="1" dirty="0">
                <a:solidFill>
                  <a:srgbClr val="073E87"/>
                </a:solidFill>
                <a:latin typeface="Candara"/>
              </a:rPr>
              <a:t>Komora sociálních podniků je instituce, která sdružuje  43 členů a aktivně spolupracuje s</a:t>
            </a: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cs-CZ" sz="2000" b="1" dirty="0">
                <a:solidFill>
                  <a:srgbClr val="073E87"/>
                </a:solidFill>
                <a:latin typeface="Candara"/>
              </a:rPr>
              <a:t> </a:t>
            </a:r>
          </a:p>
          <a:p>
            <a:pPr marL="273050" lvl="0" indent="-2730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veřejnou správou, </a:t>
            </a:r>
          </a:p>
          <a:p>
            <a:pPr marL="273050" lvl="0" indent="-2730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neziskovým sektorem, </a:t>
            </a:r>
          </a:p>
          <a:p>
            <a:pPr marL="273050" lvl="0" indent="-2730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komerčním prostředím, </a:t>
            </a:r>
          </a:p>
          <a:p>
            <a:pPr marL="273050" lvl="0" indent="-2730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příslušnými státními institucemi, </a:t>
            </a:r>
          </a:p>
          <a:p>
            <a:pPr marL="273050" lvl="0" indent="-2730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vzdělávacími institucemi </a:t>
            </a:r>
            <a:r>
              <a:rPr lang="cs-CZ" sz="2000" b="1" dirty="0">
                <a:solidFill>
                  <a:srgbClr val="073E87"/>
                </a:solidFill>
                <a:latin typeface="Candara"/>
              </a:rPr>
              <a:t>a toto prostředí propojuje. </a:t>
            </a: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cs-CZ" sz="2000" dirty="0">
              <a:solidFill>
                <a:srgbClr val="073E87"/>
              </a:solidFill>
              <a:latin typeface="Candara"/>
            </a:endParaRP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cs-CZ" sz="2000" dirty="0">
                <a:solidFill>
                  <a:srgbClr val="073E87"/>
                </a:solidFill>
                <a:latin typeface="Candara"/>
              </a:rPr>
              <a:t>Sdružuje odborníky, kteří mají teoretické i praktické zkušenosti, získané realizací funkčních pilotních projektů v oblasti </a:t>
            </a:r>
            <a:r>
              <a:rPr lang="cs-CZ" sz="2000" b="1" dirty="0">
                <a:solidFill>
                  <a:srgbClr val="073E87"/>
                </a:solidFill>
                <a:latin typeface="Candara"/>
              </a:rPr>
              <a:t>zaměstnávání znevýhodněných skupin na trhu práce a v oblasti sociálních inovací. </a:t>
            </a:r>
          </a:p>
          <a:p>
            <a:pPr algn="l"/>
            <a:endParaRPr lang="cs-CZ" altLang="cs-CZ" sz="2400" b="1" dirty="0"/>
          </a:p>
          <a:p>
            <a:pPr algn="l"/>
            <a:endParaRPr lang="cs-CZ" altLang="cs-CZ" sz="2400" b="1" dirty="0"/>
          </a:p>
          <a:p>
            <a:pPr algn="l"/>
            <a:endParaRPr lang="cs-CZ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773470" y="836712"/>
            <a:ext cx="16433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Kdo jsme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6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1" y="1700808"/>
            <a:ext cx="8064896" cy="4571891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Provoz inkubátoru sociálních podniků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Pořádání veletrhu výrobků a služeb sociálních podniků a chráněných dílen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Vydávání časopisu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Monitorování prostředí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Poskytování služeb sociálním podnikům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Memorandum o spolupráci s JMK, Hospodářskými komorami, městy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Publikační a edukační činnost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Připomínkování legislativy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Spolupráce s Úřady práce a dalšími institucemi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Společně s RHK a ANNO založili „Platformu společenské </a:t>
            </a:r>
            <a:r>
              <a:rPr lang="cs-CZ" altLang="cs-CZ" sz="1800" dirty="0" err="1">
                <a:solidFill>
                  <a:srgbClr val="073E87"/>
                </a:solidFill>
                <a:latin typeface="Candara"/>
              </a:rPr>
              <a:t>ospovědnosti</a:t>
            </a: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 JMK“ a další činnosti.</a:t>
            </a:r>
          </a:p>
          <a:p>
            <a:pPr algn="l"/>
            <a:endParaRPr lang="cs-CZ" alt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470492" y="956620"/>
            <a:ext cx="22030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Aktivity KSP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1" y="1700808"/>
            <a:ext cx="8064896" cy="4571891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Iniciace projektů a aktivit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Odborné zasíťování prostředí regionu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Podpora vyváženého sociálně-ekonomického rozvoje území  kraje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Podpora inovativních postupů a přístupů v socioekonomické oblasti a sociálním podnikání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Podpora a propagace společenské odpovědnosti veřejné správy, jimi zřizovanými organizacemi, státními podniky a komerční sférou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Realizace společných projektů s podporou všech zainteresovaných institucí a skupin v regionu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Podpora zvyšování kvalifikace a uplatnění pracovní síly na otevřeném i chráněném trhu práce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Zvyšování kvality života a délky života obyvatelstva v Jihomoravském kraji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algn="l"/>
            <a:endParaRPr lang="cs-CZ" alt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470492" y="956620"/>
            <a:ext cx="22030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Aktivity KSP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7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1" y="1700808"/>
            <a:ext cx="8064896" cy="4571891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cs-CZ" altLang="cs-CZ" sz="1800" b="1" dirty="0">
                <a:solidFill>
                  <a:srgbClr val="073E87"/>
                </a:solidFill>
                <a:latin typeface="Candara"/>
              </a:rPr>
              <a:t>Komora má v současné době 43 členů</a:t>
            </a: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.</a:t>
            </a: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lvl="0" algn="l" fontAlgn="base"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V současné době  sdružuje tři typy členů: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Podniky provozující sociální ekonomiku v praxi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Neziskové nestátní organizace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altLang="cs-CZ" sz="1800" dirty="0">
                <a:solidFill>
                  <a:srgbClr val="073E87"/>
                </a:solidFill>
                <a:latin typeface="Candara"/>
              </a:rPr>
              <a:t>Vzdělávací instituce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q"/>
            </a:pPr>
            <a:endParaRPr lang="cs-CZ" altLang="cs-CZ" sz="1800" dirty="0">
              <a:solidFill>
                <a:srgbClr val="073E87"/>
              </a:solidFill>
              <a:latin typeface="Candara"/>
            </a:endParaRPr>
          </a:p>
          <a:p>
            <a:pPr algn="l"/>
            <a:endParaRPr lang="cs-CZ" alt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3052523" y="956620"/>
            <a:ext cx="303897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Členská základna</a:t>
            </a:r>
          </a:p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KSP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9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Děkuji za pozornost!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Milan Venclík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venclik.milan@seznam.cz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www.komora-sociálních-podniku.cz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</p:sld>
</file>

<file path=ppt/theme/theme1.xml><?xml version="1.0" encoding="utf-8"?>
<a:theme xmlns:a="http://schemas.openxmlformats.org/drawingml/2006/main" name="KS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7" ma:contentTypeDescription="Vytvoří nový dokument" ma:contentTypeScope="" ma:versionID="8f188600e4ddd56dacbb6a548df197eb">
  <xsd:schema xmlns:xsd="http://www.w3.org/2001/XMLSchema" xmlns:xs="http://www.w3.org/2001/XMLSchema" xmlns:p="http://schemas.microsoft.com/office/2006/metadata/properties" xmlns:ns2="7d809470-1a6e-4bfc-91db-225fb1e90d66" xmlns:ns3="cbf93933-7e34-445d-b573-df8b936ebd31" targetNamespace="http://schemas.microsoft.com/office/2006/metadata/properties" ma:root="true" ma:fieldsID="8de6e60e7054b2874c1c9b9e28ec946a" ns2:_="" ns3:_="">
    <xsd:import namespace="7d809470-1a6e-4bfc-91db-225fb1e90d66"/>
    <xsd:import namespace="cbf93933-7e34-445d-b573-df8b936eb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93933-7e34-445d-b573-df8b936eb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442E2-44BA-46AB-A104-6B473319AFC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cbf93933-7e34-445d-b573-df8b936ebd31"/>
    <ds:schemaRef ds:uri="7d809470-1a6e-4bfc-91db-225fb1e90d6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D6EB02-BA54-4337-8A17-49F4FA5D703C}"/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5796</TotalTime>
  <Words>280</Words>
  <Application>Microsoft Office PowerPoint</Application>
  <PresentationFormat>Předvádění na obrazovce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Candara</vt:lpstr>
      <vt:lpstr>Wingdings</vt:lpstr>
      <vt:lpstr>KSP</vt:lpstr>
      <vt:lpstr>Prezentace aplikace PowerPoint</vt:lpstr>
      <vt:lpstr> </vt:lpstr>
      <vt:lpstr> </vt:lpstr>
      <vt:lpstr> </vt:lpstr>
      <vt:lpstr> 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</dc:creator>
  <cp:lastModifiedBy>Eva Juhová</cp:lastModifiedBy>
  <cp:revision>425</cp:revision>
  <dcterms:created xsi:type="dcterms:W3CDTF">2014-05-27T21:52:07Z</dcterms:created>
  <dcterms:modified xsi:type="dcterms:W3CDTF">2017-11-21T18:47:09Z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