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1"/>
  </p:notesMasterIdLst>
  <p:sldIdLst>
    <p:sldId id="256" r:id="rId5"/>
    <p:sldId id="344" r:id="rId6"/>
    <p:sldId id="392" r:id="rId7"/>
    <p:sldId id="393" r:id="rId8"/>
    <p:sldId id="345" r:id="rId9"/>
    <p:sldId id="346" r:id="rId10"/>
    <p:sldId id="351" r:id="rId11"/>
    <p:sldId id="366" r:id="rId12"/>
    <p:sldId id="339" r:id="rId13"/>
    <p:sldId id="306" r:id="rId14"/>
    <p:sldId id="358" r:id="rId15"/>
    <p:sldId id="397" r:id="rId16"/>
    <p:sldId id="371" r:id="rId17"/>
    <p:sldId id="398" r:id="rId18"/>
    <p:sldId id="388" r:id="rId19"/>
    <p:sldId id="26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Juha" initials="M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65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Juhová" userId="d9c74410-3bea-4ef0-bab8-4ad71a74294e" providerId="ADAL" clId="{A5E2A084-D96B-4E92-8D36-2F7353E0390E}"/>
    <pc:docChg chg="custSel modSld">
      <pc:chgData name="Eva Juhová" userId="d9c74410-3bea-4ef0-bab8-4ad71a74294e" providerId="ADAL" clId="{A5E2A084-D96B-4E92-8D36-2F7353E0390E}" dt="2017-11-21T18:48:08.011" v="59" actId="20577"/>
      <pc:docMkLst>
        <pc:docMk/>
      </pc:docMkLst>
      <pc:sldChg chg="modSp">
        <pc:chgData name="Eva Juhová" userId="d9c74410-3bea-4ef0-bab8-4ad71a74294e" providerId="ADAL" clId="{A5E2A084-D96B-4E92-8D36-2F7353E0390E}" dt="2017-11-21T18:47:29.916" v="17" actId="20577"/>
        <pc:sldMkLst>
          <pc:docMk/>
          <pc:sldMk cId="3920514321" sldId="256"/>
        </pc:sldMkLst>
        <pc:spChg chg="mod">
          <ac:chgData name="Eva Juhová" userId="d9c74410-3bea-4ef0-bab8-4ad71a74294e" providerId="ADAL" clId="{A5E2A084-D96B-4E92-8D36-2F7353E0390E}" dt="2017-11-21T18:47:29.916" v="17" actId="20577"/>
          <ac:spMkLst>
            <pc:docMk/>
            <pc:sldMk cId="3920514321" sldId="256"/>
            <ac:spMk id="3" creationId="{00000000-0000-0000-0000-000000000000}"/>
          </ac:spMkLst>
        </pc:spChg>
      </pc:sldChg>
      <pc:sldChg chg="modSp">
        <pc:chgData name="Eva Juhová" userId="d9c74410-3bea-4ef0-bab8-4ad71a74294e" providerId="ADAL" clId="{A5E2A084-D96B-4E92-8D36-2F7353E0390E}" dt="2017-11-21T18:48:08.011" v="59" actId="20577"/>
        <pc:sldMkLst>
          <pc:docMk/>
          <pc:sldMk cId="2240397963" sldId="265"/>
        </pc:sldMkLst>
        <pc:spChg chg="mod">
          <ac:chgData name="Eva Juhová" userId="d9c74410-3bea-4ef0-bab8-4ad71a74294e" providerId="ADAL" clId="{A5E2A084-D96B-4E92-8D36-2F7353E0390E}" dt="2017-11-21T18:48:08.011" v="59" actId="20577"/>
          <ac:spMkLst>
            <pc:docMk/>
            <pc:sldMk cId="2240397963" sldId="265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762E99-3FAE-474C-8C63-CFFBBE8CBC78}" type="doc">
      <dgm:prSet loTypeId="urn:microsoft.com/office/officeart/2005/8/layout/hierarchy1" loCatId="hierarchy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83AB2BAA-FC36-48C8-A3FA-FE7C1D9F4235}">
      <dgm:prSet phldrT="[Text]"/>
      <dgm:spPr/>
      <dgm:t>
        <a:bodyPr/>
        <a:lstStyle/>
        <a:p>
          <a:r>
            <a:rPr lang="cs-CZ" dirty="0"/>
            <a:t>Společenské inovace</a:t>
          </a:r>
        </a:p>
      </dgm:t>
    </dgm:pt>
    <dgm:pt modelId="{ABA2290A-6FFD-47F0-A2C6-0ED287EB9DE5}" type="parTrans" cxnId="{172468EB-CDF6-4D63-AD85-37D8C044DDC3}">
      <dgm:prSet/>
      <dgm:spPr/>
      <dgm:t>
        <a:bodyPr/>
        <a:lstStyle/>
        <a:p>
          <a:endParaRPr lang="cs-CZ"/>
        </a:p>
      </dgm:t>
    </dgm:pt>
    <dgm:pt modelId="{6C4FBA1B-F263-48D3-9FA4-F92D4C4DA71E}" type="sibTrans" cxnId="{172468EB-CDF6-4D63-AD85-37D8C044DDC3}">
      <dgm:prSet/>
      <dgm:spPr/>
      <dgm:t>
        <a:bodyPr/>
        <a:lstStyle/>
        <a:p>
          <a:endParaRPr lang="cs-CZ"/>
        </a:p>
      </dgm:t>
    </dgm:pt>
    <dgm:pt modelId="{CDE77EE9-38EA-4869-B13E-D645CDDBC0B7}">
      <dgm:prSet phldrT="[Text]"/>
      <dgm:spPr/>
      <dgm:t>
        <a:bodyPr/>
        <a:lstStyle/>
        <a:p>
          <a:r>
            <a:rPr lang="cs-CZ" dirty="0"/>
            <a:t>Netechnické</a:t>
          </a:r>
        </a:p>
      </dgm:t>
    </dgm:pt>
    <dgm:pt modelId="{B9A7C15C-7690-49AE-B2B4-5267EF8C86BA}" type="parTrans" cxnId="{38D44D40-4B39-496D-A40F-F700E45D00D3}">
      <dgm:prSet/>
      <dgm:spPr/>
      <dgm:t>
        <a:bodyPr/>
        <a:lstStyle/>
        <a:p>
          <a:endParaRPr lang="cs-CZ"/>
        </a:p>
      </dgm:t>
    </dgm:pt>
    <dgm:pt modelId="{9573170F-80F4-4E99-A081-F9466053DA43}" type="sibTrans" cxnId="{38D44D40-4B39-496D-A40F-F700E45D00D3}">
      <dgm:prSet/>
      <dgm:spPr/>
      <dgm:t>
        <a:bodyPr/>
        <a:lstStyle/>
        <a:p>
          <a:endParaRPr lang="cs-CZ"/>
        </a:p>
      </dgm:t>
    </dgm:pt>
    <dgm:pt modelId="{D5B5F0E8-6C01-415B-9D98-65A71550C036}">
      <dgm:prSet phldrT="[Text]"/>
      <dgm:spPr/>
      <dgm:t>
        <a:bodyPr/>
        <a:lstStyle/>
        <a:p>
          <a:r>
            <a:rPr lang="cs-CZ" dirty="0"/>
            <a:t>Sociální</a:t>
          </a:r>
        </a:p>
      </dgm:t>
    </dgm:pt>
    <dgm:pt modelId="{7B94BEA4-AB3D-4A9C-A46B-9BF28E952790}" type="parTrans" cxnId="{43D8EABC-F0F5-4765-B2BE-2742DDB8CCAF}">
      <dgm:prSet/>
      <dgm:spPr/>
      <dgm:t>
        <a:bodyPr/>
        <a:lstStyle/>
        <a:p>
          <a:endParaRPr lang="cs-CZ"/>
        </a:p>
      </dgm:t>
    </dgm:pt>
    <dgm:pt modelId="{92A77B86-D21E-4B26-80B7-400CB69D17A7}" type="sibTrans" cxnId="{43D8EABC-F0F5-4765-B2BE-2742DDB8CCAF}">
      <dgm:prSet/>
      <dgm:spPr/>
      <dgm:t>
        <a:bodyPr/>
        <a:lstStyle/>
        <a:p>
          <a:endParaRPr lang="cs-CZ"/>
        </a:p>
      </dgm:t>
    </dgm:pt>
    <dgm:pt modelId="{B812BA7F-1DD1-402E-B996-748896CA1F25}">
      <dgm:prSet phldrT="[Text]"/>
      <dgm:spPr/>
      <dgm:t>
        <a:bodyPr/>
        <a:lstStyle/>
        <a:p>
          <a:r>
            <a:rPr lang="cs-CZ" dirty="0"/>
            <a:t>Kulturní</a:t>
          </a:r>
        </a:p>
      </dgm:t>
    </dgm:pt>
    <dgm:pt modelId="{C45E4AA9-1F67-468C-BDFC-41F0AEC07504}" type="parTrans" cxnId="{840506A9-878A-4E4B-AF09-DB447B69A8A8}">
      <dgm:prSet/>
      <dgm:spPr/>
      <dgm:t>
        <a:bodyPr/>
        <a:lstStyle/>
        <a:p>
          <a:endParaRPr lang="cs-CZ"/>
        </a:p>
      </dgm:t>
    </dgm:pt>
    <dgm:pt modelId="{6E18ABC7-088B-4F5C-B7A9-358AC956DDAD}" type="sibTrans" cxnId="{840506A9-878A-4E4B-AF09-DB447B69A8A8}">
      <dgm:prSet/>
      <dgm:spPr/>
      <dgm:t>
        <a:bodyPr/>
        <a:lstStyle/>
        <a:p>
          <a:endParaRPr lang="cs-CZ"/>
        </a:p>
      </dgm:t>
    </dgm:pt>
    <dgm:pt modelId="{7CF22B8F-BC5B-4736-A044-11C2C2B4EFC9}">
      <dgm:prSet phldrT="[Text]"/>
      <dgm:spPr/>
      <dgm:t>
        <a:bodyPr/>
        <a:lstStyle/>
        <a:p>
          <a:r>
            <a:rPr lang="cs-CZ" dirty="0"/>
            <a:t>Technické</a:t>
          </a:r>
        </a:p>
      </dgm:t>
    </dgm:pt>
    <dgm:pt modelId="{6FD6277D-ED22-45F0-B37B-506D17C3CBDE}" type="parTrans" cxnId="{8662D841-438C-47B9-B0D0-46F4C0CBB69C}">
      <dgm:prSet/>
      <dgm:spPr/>
      <dgm:t>
        <a:bodyPr/>
        <a:lstStyle/>
        <a:p>
          <a:endParaRPr lang="cs-CZ"/>
        </a:p>
      </dgm:t>
    </dgm:pt>
    <dgm:pt modelId="{D3507A05-50D3-4965-850C-30B6690EC746}" type="sibTrans" cxnId="{8662D841-438C-47B9-B0D0-46F4C0CBB69C}">
      <dgm:prSet/>
      <dgm:spPr/>
      <dgm:t>
        <a:bodyPr/>
        <a:lstStyle/>
        <a:p>
          <a:endParaRPr lang="cs-CZ"/>
        </a:p>
      </dgm:t>
    </dgm:pt>
    <dgm:pt modelId="{BD63B79A-856D-43B4-82A4-A625E1C89D00}">
      <dgm:prSet/>
      <dgm:spPr/>
      <dgm:t>
        <a:bodyPr/>
        <a:lstStyle/>
        <a:p>
          <a:r>
            <a:rPr lang="cs-CZ" dirty="0"/>
            <a:t>Produktové</a:t>
          </a:r>
        </a:p>
      </dgm:t>
    </dgm:pt>
    <dgm:pt modelId="{57DAEEDF-BCE3-4DE0-B8A9-513CA23902B5}" type="parTrans" cxnId="{D5CDFD34-EA21-4355-8170-C8C7FFC2C844}">
      <dgm:prSet/>
      <dgm:spPr/>
      <dgm:t>
        <a:bodyPr/>
        <a:lstStyle/>
        <a:p>
          <a:endParaRPr lang="cs-CZ"/>
        </a:p>
      </dgm:t>
    </dgm:pt>
    <dgm:pt modelId="{D5FE70B1-8EFB-49B9-AFC8-4BF3E9D927B9}" type="sibTrans" cxnId="{D5CDFD34-EA21-4355-8170-C8C7FFC2C844}">
      <dgm:prSet/>
      <dgm:spPr/>
      <dgm:t>
        <a:bodyPr/>
        <a:lstStyle/>
        <a:p>
          <a:endParaRPr lang="cs-CZ"/>
        </a:p>
      </dgm:t>
    </dgm:pt>
    <dgm:pt modelId="{6DC0B9E3-7626-43FD-B149-BD06D0E92B12}">
      <dgm:prSet/>
      <dgm:spPr/>
      <dgm:t>
        <a:bodyPr/>
        <a:lstStyle/>
        <a:p>
          <a:r>
            <a:rPr lang="cs-CZ" dirty="0"/>
            <a:t>Marketingové</a:t>
          </a:r>
        </a:p>
      </dgm:t>
    </dgm:pt>
    <dgm:pt modelId="{AEC21C5F-C2BC-437C-BAC3-E3428C50AEF3}" type="parTrans" cxnId="{944C3B37-114C-4A3D-9E95-A1AB13837B94}">
      <dgm:prSet/>
      <dgm:spPr/>
      <dgm:t>
        <a:bodyPr/>
        <a:lstStyle/>
        <a:p>
          <a:endParaRPr lang="cs-CZ"/>
        </a:p>
      </dgm:t>
    </dgm:pt>
    <dgm:pt modelId="{0E4D7AEA-857C-45A7-8468-FA7DA72A355E}" type="sibTrans" cxnId="{944C3B37-114C-4A3D-9E95-A1AB13837B94}">
      <dgm:prSet/>
      <dgm:spPr/>
      <dgm:t>
        <a:bodyPr/>
        <a:lstStyle/>
        <a:p>
          <a:endParaRPr lang="cs-CZ"/>
        </a:p>
      </dgm:t>
    </dgm:pt>
    <dgm:pt modelId="{D3AB4E5E-CBFB-449B-998A-25267EEAD5DB}">
      <dgm:prSet/>
      <dgm:spPr/>
      <dgm:t>
        <a:bodyPr/>
        <a:lstStyle/>
        <a:p>
          <a:r>
            <a:rPr lang="cs-CZ" dirty="0"/>
            <a:t>Organizační</a:t>
          </a:r>
        </a:p>
      </dgm:t>
    </dgm:pt>
    <dgm:pt modelId="{543DFA38-6FC9-413E-97E6-C050E5F17578}" type="parTrans" cxnId="{27020651-BD66-4474-9EBE-C121C5402991}">
      <dgm:prSet/>
      <dgm:spPr/>
      <dgm:t>
        <a:bodyPr/>
        <a:lstStyle/>
        <a:p>
          <a:endParaRPr lang="cs-CZ"/>
        </a:p>
      </dgm:t>
    </dgm:pt>
    <dgm:pt modelId="{47F64595-3C67-486D-8ECE-AE1AEE7F264A}" type="sibTrans" cxnId="{27020651-BD66-4474-9EBE-C121C5402991}">
      <dgm:prSet/>
      <dgm:spPr/>
      <dgm:t>
        <a:bodyPr/>
        <a:lstStyle/>
        <a:p>
          <a:endParaRPr lang="cs-CZ"/>
        </a:p>
      </dgm:t>
    </dgm:pt>
    <dgm:pt modelId="{7583F6E5-3C76-4FAF-9453-900C88485542}">
      <dgm:prSet/>
      <dgm:spPr/>
      <dgm:t>
        <a:bodyPr/>
        <a:lstStyle/>
        <a:p>
          <a:r>
            <a:rPr lang="cs-CZ" dirty="0"/>
            <a:t>Procesní</a:t>
          </a:r>
        </a:p>
      </dgm:t>
    </dgm:pt>
    <dgm:pt modelId="{63EFFDCB-4B06-41C6-902B-88D39FA61EDC}" type="parTrans" cxnId="{85E742A2-7069-42B1-B911-856B504FD3AE}">
      <dgm:prSet/>
      <dgm:spPr/>
      <dgm:t>
        <a:bodyPr/>
        <a:lstStyle/>
        <a:p>
          <a:endParaRPr lang="cs-CZ"/>
        </a:p>
      </dgm:t>
    </dgm:pt>
    <dgm:pt modelId="{1B47C4B1-3477-4E8B-98B9-F1EC5DF4B62F}" type="sibTrans" cxnId="{85E742A2-7069-42B1-B911-856B504FD3AE}">
      <dgm:prSet/>
      <dgm:spPr/>
      <dgm:t>
        <a:bodyPr/>
        <a:lstStyle/>
        <a:p>
          <a:endParaRPr lang="cs-CZ"/>
        </a:p>
      </dgm:t>
    </dgm:pt>
    <dgm:pt modelId="{066025A8-F834-4D86-B4A0-524A409906C0}" type="pres">
      <dgm:prSet presAssocID="{C2762E99-3FAE-474C-8C63-CFFBBE8CBC7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D8CCF00-1194-4E6B-B742-9A9F4AA3B98A}" type="pres">
      <dgm:prSet presAssocID="{83AB2BAA-FC36-48C8-A3FA-FE7C1D9F4235}" presName="hierRoot1" presStyleCnt="0"/>
      <dgm:spPr/>
    </dgm:pt>
    <dgm:pt modelId="{B9EABCDC-39C8-4370-A9FD-DEDD6BC4F5EC}" type="pres">
      <dgm:prSet presAssocID="{83AB2BAA-FC36-48C8-A3FA-FE7C1D9F4235}" presName="composite" presStyleCnt="0"/>
      <dgm:spPr/>
    </dgm:pt>
    <dgm:pt modelId="{7874A884-3F1D-48C4-A561-556C64A572FD}" type="pres">
      <dgm:prSet presAssocID="{83AB2BAA-FC36-48C8-A3FA-FE7C1D9F4235}" presName="background" presStyleLbl="node0" presStyleIdx="0" presStyleCnt="1"/>
      <dgm:spPr/>
    </dgm:pt>
    <dgm:pt modelId="{82E0B5FC-2333-4D00-97B1-3B61122AC628}" type="pres">
      <dgm:prSet presAssocID="{83AB2BAA-FC36-48C8-A3FA-FE7C1D9F4235}" presName="text" presStyleLbl="fgAcc0" presStyleIdx="0" presStyleCnt="1" custLinFactNeighborX="10220" custLinFactNeighborY="-66964">
        <dgm:presLayoutVars>
          <dgm:chPref val="3"/>
        </dgm:presLayoutVars>
      </dgm:prSet>
      <dgm:spPr/>
    </dgm:pt>
    <dgm:pt modelId="{A8B51BF5-5601-4A75-B737-072563EA85D6}" type="pres">
      <dgm:prSet presAssocID="{83AB2BAA-FC36-48C8-A3FA-FE7C1D9F4235}" presName="hierChild2" presStyleCnt="0"/>
      <dgm:spPr/>
    </dgm:pt>
    <dgm:pt modelId="{7126DDEC-4540-47FA-AA41-B8AABB04059D}" type="pres">
      <dgm:prSet presAssocID="{B9A7C15C-7690-49AE-B2B4-5267EF8C86BA}" presName="Name10" presStyleLbl="parChTrans1D2" presStyleIdx="0" presStyleCnt="2"/>
      <dgm:spPr/>
    </dgm:pt>
    <dgm:pt modelId="{6B065801-7B07-4E96-93BE-EE77DFB5EE38}" type="pres">
      <dgm:prSet presAssocID="{CDE77EE9-38EA-4869-B13E-D645CDDBC0B7}" presName="hierRoot2" presStyleCnt="0"/>
      <dgm:spPr/>
    </dgm:pt>
    <dgm:pt modelId="{84F8EC06-0973-4D26-9F47-8A242661B84E}" type="pres">
      <dgm:prSet presAssocID="{CDE77EE9-38EA-4869-B13E-D645CDDBC0B7}" presName="composite2" presStyleCnt="0"/>
      <dgm:spPr/>
    </dgm:pt>
    <dgm:pt modelId="{A037C91E-CA50-46B6-B406-568D299674C8}" type="pres">
      <dgm:prSet presAssocID="{CDE77EE9-38EA-4869-B13E-D645CDDBC0B7}" presName="background2" presStyleLbl="node2" presStyleIdx="0" presStyleCnt="2"/>
      <dgm:spPr/>
    </dgm:pt>
    <dgm:pt modelId="{AC9A5378-5937-488F-A618-40ACFFE88D0E}" type="pres">
      <dgm:prSet presAssocID="{CDE77EE9-38EA-4869-B13E-D645CDDBC0B7}" presName="text2" presStyleLbl="fgAcc2" presStyleIdx="0" presStyleCnt="2" custLinFactX="-58636" custLinFactNeighborX="-100000" custLinFactNeighborY="-62266">
        <dgm:presLayoutVars>
          <dgm:chPref val="3"/>
        </dgm:presLayoutVars>
      </dgm:prSet>
      <dgm:spPr/>
    </dgm:pt>
    <dgm:pt modelId="{3D4FC3C4-D447-4A10-ACB3-6236C1121DC6}" type="pres">
      <dgm:prSet presAssocID="{CDE77EE9-38EA-4869-B13E-D645CDDBC0B7}" presName="hierChild3" presStyleCnt="0"/>
      <dgm:spPr/>
    </dgm:pt>
    <dgm:pt modelId="{2F07F14E-DA34-47EF-BEB3-71C2C7E64943}" type="pres">
      <dgm:prSet presAssocID="{7B94BEA4-AB3D-4A9C-A46B-9BF28E952790}" presName="Name17" presStyleLbl="parChTrans1D3" presStyleIdx="0" presStyleCnt="6"/>
      <dgm:spPr/>
    </dgm:pt>
    <dgm:pt modelId="{8E6A24DB-31E8-446F-9709-D1B669D99780}" type="pres">
      <dgm:prSet presAssocID="{D5B5F0E8-6C01-415B-9D98-65A71550C036}" presName="hierRoot3" presStyleCnt="0"/>
      <dgm:spPr/>
    </dgm:pt>
    <dgm:pt modelId="{FBC0F3A2-07ED-4380-B765-AC54121A6697}" type="pres">
      <dgm:prSet presAssocID="{D5B5F0E8-6C01-415B-9D98-65A71550C036}" presName="composite3" presStyleCnt="0"/>
      <dgm:spPr/>
    </dgm:pt>
    <dgm:pt modelId="{BC1F4829-D778-4E97-A4B5-558ADD842A20}" type="pres">
      <dgm:prSet presAssocID="{D5B5F0E8-6C01-415B-9D98-65A71550C036}" presName="background3" presStyleLbl="node3" presStyleIdx="0" presStyleCnt="6"/>
      <dgm:spPr/>
    </dgm:pt>
    <dgm:pt modelId="{A9A090D4-17B2-4CFE-8465-438C2C7DE404}" type="pres">
      <dgm:prSet presAssocID="{D5B5F0E8-6C01-415B-9D98-65A71550C036}" presName="text3" presStyleLbl="fgAcc3" presStyleIdx="0" presStyleCnt="6" custLinFactNeighborX="-2404" custLinFactNeighborY="-1130">
        <dgm:presLayoutVars>
          <dgm:chPref val="3"/>
        </dgm:presLayoutVars>
      </dgm:prSet>
      <dgm:spPr/>
    </dgm:pt>
    <dgm:pt modelId="{356973D3-8FD0-4E81-A6A7-7986AA529319}" type="pres">
      <dgm:prSet presAssocID="{D5B5F0E8-6C01-415B-9D98-65A71550C036}" presName="hierChild4" presStyleCnt="0"/>
      <dgm:spPr/>
    </dgm:pt>
    <dgm:pt modelId="{D4FB6186-A6D9-4B54-B0B6-F42333FE7A49}" type="pres">
      <dgm:prSet presAssocID="{C45E4AA9-1F67-468C-BDFC-41F0AEC07504}" presName="Name17" presStyleLbl="parChTrans1D3" presStyleIdx="1" presStyleCnt="6"/>
      <dgm:spPr/>
    </dgm:pt>
    <dgm:pt modelId="{9CEFFEF0-F1BF-4875-B18B-746E92688CAF}" type="pres">
      <dgm:prSet presAssocID="{B812BA7F-1DD1-402E-B996-748896CA1F25}" presName="hierRoot3" presStyleCnt="0"/>
      <dgm:spPr/>
    </dgm:pt>
    <dgm:pt modelId="{FF8B90DA-3FC7-41EE-8DDA-A90C2F78C54D}" type="pres">
      <dgm:prSet presAssocID="{B812BA7F-1DD1-402E-B996-748896CA1F25}" presName="composite3" presStyleCnt="0"/>
      <dgm:spPr/>
    </dgm:pt>
    <dgm:pt modelId="{0E1F5B6D-0A07-4011-B05A-3DB9C7DD66D4}" type="pres">
      <dgm:prSet presAssocID="{B812BA7F-1DD1-402E-B996-748896CA1F25}" presName="background3" presStyleLbl="node3" presStyleIdx="1" presStyleCnt="6"/>
      <dgm:spPr/>
    </dgm:pt>
    <dgm:pt modelId="{084A8C0F-3958-4088-9539-488B23114ED4}" type="pres">
      <dgm:prSet presAssocID="{B812BA7F-1DD1-402E-B996-748896CA1F25}" presName="text3" presStyleLbl="fgAcc3" presStyleIdx="1" presStyleCnt="6">
        <dgm:presLayoutVars>
          <dgm:chPref val="3"/>
        </dgm:presLayoutVars>
      </dgm:prSet>
      <dgm:spPr/>
    </dgm:pt>
    <dgm:pt modelId="{85E896B5-3953-4C58-9683-508196DB8531}" type="pres">
      <dgm:prSet presAssocID="{B812BA7F-1DD1-402E-B996-748896CA1F25}" presName="hierChild4" presStyleCnt="0"/>
      <dgm:spPr/>
    </dgm:pt>
    <dgm:pt modelId="{DB642870-2F03-4817-90AB-52EE6B5BE56C}" type="pres">
      <dgm:prSet presAssocID="{AEC21C5F-C2BC-437C-BAC3-E3428C50AEF3}" presName="Name17" presStyleLbl="parChTrans1D3" presStyleIdx="2" presStyleCnt="6"/>
      <dgm:spPr/>
    </dgm:pt>
    <dgm:pt modelId="{523419FF-1247-4D20-B9F3-17531CF95252}" type="pres">
      <dgm:prSet presAssocID="{6DC0B9E3-7626-43FD-B149-BD06D0E92B12}" presName="hierRoot3" presStyleCnt="0"/>
      <dgm:spPr/>
    </dgm:pt>
    <dgm:pt modelId="{AD6DEC7E-3771-4103-9DAD-A382B4A4E43F}" type="pres">
      <dgm:prSet presAssocID="{6DC0B9E3-7626-43FD-B149-BD06D0E92B12}" presName="composite3" presStyleCnt="0"/>
      <dgm:spPr/>
    </dgm:pt>
    <dgm:pt modelId="{A3691228-50B3-42FF-A2E9-E7AC58272440}" type="pres">
      <dgm:prSet presAssocID="{6DC0B9E3-7626-43FD-B149-BD06D0E92B12}" presName="background3" presStyleLbl="node3" presStyleIdx="2" presStyleCnt="6"/>
      <dgm:spPr/>
    </dgm:pt>
    <dgm:pt modelId="{272887F8-0B57-4F4C-A46F-5EA304B8CF34}" type="pres">
      <dgm:prSet presAssocID="{6DC0B9E3-7626-43FD-B149-BD06D0E92B12}" presName="text3" presStyleLbl="fgAcc3" presStyleIdx="2" presStyleCnt="6">
        <dgm:presLayoutVars>
          <dgm:chPref val="3"/>
        </dgm:presLayoutVars>
      </dgm:prSet>
      <dgm:spPr/>
    </dgm:pt>
    <dgm:pt modelId="{B4507E3A-85FF-4BDB-AB11-C1565587E852}" type="pres">
      <dgm:prSet presAssocID="{6DC0B9E3-7626-43FD-B149-BD06D0E92B12}" presName="hierChild4" presStyleCnt="0"/>
      <dgm:spPr/>
    </dgm:pt>
    <dgm:pt modelId="{681E6D4F-1F1C-4FE6-AFA0-702A8630061C}" type="pres">
      <dgm:prSet presAssocID="{543DFA38-6FC9-413E-97E6-C050E5F17578}" presName="Name17" presStyleLbl="parChTrans1D3" presStyleIdx="3" presStyleCnt="6"/>
      <dgm:spPr/>
    </dgm:pt>
    <dgm:pt modelId="{1B3CDF5E-F1E3-4F88-B7E8-4864B19579E5}" type="pres">
      <dgm:prSet presAssocID="{D3AB4E5E-CBFB-449B-998A-25267EEAD5DB}" presName="hierRoot3" presStyleCnt="0"/>
      <dgm:spPr/>
    </dgm:pt>
    <dgm:pt modelId="{15A5BE52-E29F-4D6B-93E8-B71CFC161577}" type="pres">
      <dgm:prSet presAssocID="{D3AB4E5E-CBFB-449B-998A-25267EEAD5DB}" presName="composite3" presStyleCnt="0"/>
      <dgm:spPr/>
    </dgm:pt>
    <dgm:pt modelId="{62CA9641-55B7-4538-9913-1F41FBF2BE92}" type="pres">
      <dgm:prSet presAssocID="{D3AB4E5E-CBFB-449B-998A-25267EEAD5DB}" presName="background3" presStyleLbl="node3" presStyleIdx="3" presStyleCnt="6"/>
      <dgm:spPr/>
    </dgm:pt>
    <dgm:pt modelId="{9CEDCD8F-F0B8-4A8A-9C15-49C9E7A68B16}" type="pres">
      <dgm:prSet presAssocID="{D3AB4E5E-CBFB-449B-998A-25267EEAD5DB}" presName="text3" presStyleLbl="fgAcc3" presStyleIdx="3" presStyleCnt="6">
        <dgm:presLayoutVars>
          <dgm:chPref val="3"/>
        </dgm:presLayoutVars>
      </dgm:prSet>
      <dgm:spPr/>
    </dgm:pt>
    <dgm:pt modelId="{8C2D6166-709D-49EA-BA43-B11B75A2F8ED}" type="pres">
      <dgm:prSet presAssocID="{D3AB4E5E-CBFB-449B-998A-25267EEAD5DB}" presName="hierChild4" presStyleCnt="0"/>
      <dgm:spPr/>
    </dgm:pt>
    <dgm:pt modelId="{69C42987-BE8C-4BB7-9D81-B98F617F430B}" type="pres">
      <dgm:prSet presAssocID="{63EFFDCB-4B06-41C6-902B-88D39FA61EDC}" presName="Name17" presStyleLbl="parChTrans1D3" presStyleIdx="4" presStyleCnt="6"/>
      <dgm:spPr/>
    </dgm:pt>
    <dgm:pt modelId="{7C75294B-C914-4DB7-9443-0752D37B83D5}" type="pres">
      <dgm:prSet presAssocID="{7583F6E5-3C76-4FAF-9453-900C88485542}" presName="hierRoot3" presStyleCnt="0"/>
      <dgm:spPr/>
    </dgm:pt>
    <dgm:pt modelId="{D38EF0AF-0D65-4529-8B49-64FF4CE037FB}" type="pres">
      <dgm:prSet presAssocID="{7583F6E5-3C76-4FAF-9453-900C88485542}" presName="composite3" presStyleCnt="0"/>
      <dgm:spPr/>
    </dgm:pt>
    <dgm:pt modelId="{E279A531-B6B2-465F-9C76-A99045312BB0}" type="pres">
      <dgm:prSet presAssocID="{7583F6E5-3C76-4FAF-9453-900C88485542}" presName="background3" presStyleLbl="node3" presStyleIdx="4" presStyleCnt="6"/>
      <dgm:spPr/>
    </dgm:pt>
    <dgm:pt modelId="{09E069B0-B453-47DC-BB57-8BF7BF7FE075}" type="pres">
      <dgm:prSet presAssocID="{7583F6E5-3C76-4FAF-9453-900C88485542}" presName="text3" presStyleLbl="fgAcc3" presStyleIdx="4" presStyleCnt="6" custLinFactNeighborX="4460" custLinFactNeighborY="-1130">
        <dgm:presLayoutVars>
          <dgm:chPref val="3"/>
        </dgm:presLayoutVars>
      </dgm:prSet>
      <dgm:spPr/>
    </dgm:pt>
    <dgm:pt modelId="{92ADD1F5-2144-4247-8C44-FF157C2479CC}" type="pres">
      <dgm:prSet presAssocID="{7583F6E5-3C76-4FAF-9453-900C88485542}" presName="hierChild4" presStyleCnt="0"/>
      <dgm:spPr/>
    </dgm:pt>
    <dgm:pt modelId="{32EF3478-7E24-473E-B791-8C698D71A933}" type="pres">
      <dgm:prSet presAssocID="{57DAEEDF-BCE3-4DE0-B8A9-513CA23902B5}" presName="Name17" presStyleLbl="parChTrans1D3" presStyleIdx="5" presStyleCnt="6"/>
      <dgm:spPr/>
    </dgm:pt>
    <dgm:pt modelId="{F748EE71-F18D-4336-A462-6CCBD58B8887}" type="pres">
      <dgm:prSet presAssocID="{BD63B79A-856D-43B4-82A4-A625E1C89D00}" presName="hierRoot3" presStyleCnt="0"/>
      <dgm:spPr/>
    </dgm:pt>
    <dgm:pt modelId="{D37EF431-0B7D-4946-8571-7C6D9C5C1D88}" type="pres">
      <dgm:prSet presAssocID="{BD63B79A-856D-43B4-82A4-A625E1C89D00}" presName="composite3" presStyleCnt="0"/>
      <dgm:spPr/>
    </dgm:pt>
    <dgm:pt modelId="{883078F4-91BE-44E1-B38B-CD8394DBABD6}" type="pres">
      <dgm:prSet presAssocID="{BD63B79A-856D-43B4-82A4-A625E1C89D00}" presName="background3" presStyleLbl="node3" presStyleIdx="5" presStyleCnt="6"/>
      <dgm:spPr/>
    </dgm:pt>
    <dgm:pt modelId="{DAB5C136-0932-415E-A82F-BC4C173EE643}" type="pres">
      <dgm:prSet presAssocID="{BD63B79A-856D-43B4-82A4-A625E1C89D00}" presName="text3" presStyleLbl="fgAcc3" presStyleIdx="5" presStyleCnt="6">
        <dgm:presLayoutVars>
          <dgm:chPref val="3"/>
        </dgm:presLayoutVars>
      </dgm:prSet>
      <dgm:spPr/>
    </dgm:pt>
    <dgm:pt modelId="{446B85E8-1392-44C7-934F-3365F44D115F}" type="pres">
      <dgm:prSet presAssocID="{BD63B79A-856D-43B4-82A4-A625E1C89D00}" presName="hierChild4" presStyleCnt="0"/>
      <dgm:spPr/>
    </dgm:pt>
    <dgm:pt modelId="{B366753A-47D4-4B30-9AE5-C252546FE245}" type="pres">
      <dgm:prSet presAssocID="{6FD6277D-ED22-45F0-B37B-506D17C3CBDE}" presName="Name10" presStyleLbl="parChTrans1D2" presStyleIdx="1" presStyleCnt="2"/>
      <dgm:spPr/>
    </dgm:pt>
    <dgm:pt modelId="{92EE2D4F-E8C8-4FA2-824C-D91D2BCFD3A7}" type="pres">
      <dgm:prSet presAssocID="{7CF22B8F-BC5B-4736-A044-11C2C2B4EFC9}" presName="hierRoot2" presStyleCnt="0"/>
      <dgm:spPr/>
    </dgm:pt>
    <dgm:pt modelId="{1FC9783C-14D9-4EF7-A8CC-1CCB7B7DE86F}" type="pres">
      <dgm:prSet presAssocID="{7CF22B8F-BC5B-4736-A044-11C2C2B4EFC9}" presName="composite2" presStyleCnt="0"/>
      <dgm:spPr/>
    </dgm:pt>
    <dgm:pt modelId="{E1336B57-3285-493E-BB89-DF75FA3289AF}" type="pres">
      <dgm:prSet presAssocID="{7CF22B8F-BC5B-4736-A044-11C2C2B4EFC9}" presName="background2" presStyleLbl="node2" presStyleIdx="1" presStyleCnt="2"/>
      <dgm:spPr/>
    </dgm:pt>
    <dgm:pt modelId="{9A25BE1D-BABB-4463-B81B-93E445AF525B}" type="pres">
      <dgm:prSet presAssocID="{7CF22B8F-BC5B-4736-A044-11C2C2B4EFC9}" presName="text2" presStyleLbl="fgAcc2" presStyleIdx="1" presStyleCnt="2" custLinFactX="44594" custLinFactNeighborX="100000" custLinFactNeighborY="-62266">
        <dgm:presLayoutVars>
          <dgm:chPref val="3"/>
        </dgm:presLayoutVars>
      </dgm:prSet>
      <dgm:spPr/>
    </dgm:pt>
    <dgm:pt modelId="{91EC356B-A784-435C-A7AD-C99E0898CD6C}" type="pres">
      <dgm:prSet presAssocID="{7CF22B8F-BC5B-4736-A044-11C2C2B4EFC9}" presName="hierChild3" presStyleCnt="0"/>
      <dgm:spPr/>
    </dgm:pt>
  </dgm:ptLst>
  <dgm:cxnLst>
    <dgm:cxn modelId="{D5CDFD34-EA21-4355-8170-C8C7FFC2C844}" srcId="{CDE77EE9-38EA-4869-B13E-D645CDDBC0B7}" destId="{BD63B79A-856D-43B4-82A4-A625E1C89D00}" srcOrd="5" destOrd="0" parTransId="{57DAEEDF-BCE3-4DE0-B8A9-513CA23902B5}" sibTransId="{D5FE70B1-8EFB-49B9-AFC8-4BF3E9D927B9}"/>
    <dgm:cxn modelId="{944C3B37-114C-4A3D-9E95-A1AB13837B94}" srcId="{CDE77EE9-38EA-4869-B13E-D645CDDBC0B7}" destId="{6DC0B9E3-7626-43FD-B149-BD06D0E92B12}" srcOrd="2" destOrd="0" parTransId="{AEC21C5F-C2BC-437C-BAC3-E3428C50AEF3}" sibTransId="{0E4D7AEA-857C-45A7-8468-FA7DA72A355E}"/>
    <dgm:cxn modelId="{38D44D40-4B39-496D-A40F-F700E45D00D3}" srcId="{83AB2BAA-FC36-48C8-A3FA-FE7C1D9F4235}" destId="{CDE77EE9-38EA-4869-B13E-D645CDDBC0B7}" srcOrd="0" destOrd="0" parTransId="{B9A7C15C-7690-49AE-B2B4-5267EF8C86BA}" sibTransId="{9573170F-80F4-4E99-A081-F9466053DA43}"/>
    <dgm:cxn modelId="{5A0C625B-9238-4B4B-9E19-C814EB6821BB}" type="presOf" srcId="{6FD6277D-ED22-45F0-B37B-506D17C3CBDE}" destId="{B366753A-47D4-4B30-9AE5-C252546FE245}" srcOrd="0" destOrd="0" presId="urn:microsoft.com/office/officeart/2005/8/layout/hierarchy1"/>
    <dgm:cxn modelId="{09DD8B5C-F523-4FD1-B055-9762EA77975F}" type="presOf" srcId="{B812BA7F-1DD1-402E-B996-748896CA1F25}" destId="{084A8C0F-3958-4088-9539-488B23114ED4}" srcOrd="0" destOrd="0" presId="urn:microsoft.com/office/officeart/2005/8/layout/hierarchy1"/>
    <dgm:cxn modelId="{8662D841-438C-47B9-B0D0-46F4C0CBB69C}" srcId="{83AB2BAA-FC36-48C8-A3FA-FE7C1D9F4235}" destId="{7CF22B8F-BC5B-4736-A044-11C2C2B4EFC9}" srcOrd="1" destOrd="0" parTransId="{6FD6277D-ED22-45F0-B37B-506D17C3CBDE}" sibTransId="{D3507A05-50D3-4965-850C-30B6690EC746}"/>
    <dgm:cxn modelId="{428F0543-D340-4C26-8FE0-35C9703BBDD8}" type="presOf" srcId="{543DFA38-6FC9-413E-97E6-C050E5F17578}" destId="{681E6D4F-1F1C-4FE6-AFA0-702A8630061C}" srcOrd="0" destOrd="0" presId="urn:microsoft.com/office/officeart/2005/8/layout/hierarchy1"/>
    <dgm:cxn modelId="{75F18A68-3BDB-4C31-A64F-4BBAEAFAC06E}" type="presOf" srcId="{B9A7C15C-7690-49AE-B2B4-5267EF8C86BA}" destId="{7126DDEC-4540-47FA-AA41-B8AABB04059D}" srcOrd="0" destOrd="0" presId="urn:microsoft.com/office/officeart/2005/8/layout/hierarchy1"/>
    <dgm:cxn modelId="{D84F4C69-3B66-49E0-B996-B085466DB607}" type="presOf" srcId="{7CF22B8F-BC5B-4736-A044-11C2C2B4EFC9}" destId="{9A25BE1D-BABB-4463-B81B-93E445AF525B}" srcOrd="0" destOrd="0" presId="urn:microsoft.com/office/officeart/2005/8/layout/hierarchy1"/>
    <dgm:cxn modelId="{27020651-BD66-4474-9EBE-C121C5402991}" srcId="{CDE77EE9-38EA-4869-B13E-D645CDDBC0B7}" destId="{D3AB4E5E-CBFB-449B-998A-25267EEAD5DB}" srcOrd="3" destOrd="0" parTransId="{543DFA38-6FC9-413E-97E6-C050E5F17578}" sibTransId="{47F64595-3C67-486D-8ECE-AE1AEE7F264A}"/>
    <dgm:cxn modelId="{20661977-A7DB-440E-9D39-9E3A713D43A1}" type="presOf" srcId="{BD63B79A-856D-43B4-82A4-A625E1C89D00}" destId="{DAB5C136-0932-415E-A82F-BC4C173EE643}" srcOrd="0" destOrd="0" presId="urn:microsoft.com/office/officeart/2005/8/layout/hierarchy1"/>
    <dgm:cxn modelId="{CBBE3683-9A0B-4FD0-A0C2-4B4F64185E00}" type="presOf" srcId="{63EFFDCB-4B06-41C6-902B-88D39FA61EDC}" destId="{69C42987-BE8C-4BB7-9D81-B98F617F430B}" srcOrd="0" destOrd="0" presId="urn:microsoft.com/office/officeart/2005/8/layout/hierarchy1"/>
    <dgm:cxn modelId="{6546E99D-9069-4FA4-BD68-1B006A3C22EE}" type="presOf" srcId="{C2762E99-3FAE-474C-8C63-CFFBBE8CBC78}" destId="{066025A8-F834-4D86-B4A0-524A409906C0}" srcOrd="0" destOrd="0" presId="urn:microsoft.com/office/officeart/2005/8/layout/hierarchy1"/>
    <dgm:cxn modelId="{DD3941A0-3047-4ADB-90E2-84E1E37A0B45}" type="presOf" srcId="{6DC0B9E3-7626-43FD-B149-BD06D0E92B12}" destId="{272887F8-0B57-4F4C-A46F-5EA304B8CF34}" srcOrd="0" destOrd="0" presId="urn:microsoft.com/office/officeart/2005/8/layout/hierarchy1"/>
    <dgm:cxn modelId="{85E742A2-7069-42B1-B911-856B504FD3AE}" srcId="{CDE77EE9-38EA-4869-B13E-D645CDDBC0B7}" destId="{7583F6E5-3C76-4FAF-9453-900C88485542}" srcOrd="4" destOrd="0" parTransId="{63EFFDCB-4B06-41C6-902B-88D39FA61EDC}" sibTransId="{1B47C4B1-3477-4E8B-98B9-F1EC5DF4B62F}"/>
    <dgm:cxn modelId="{840506A9-878A-4E4B-AF09-DB447B69A8A8}" srcId="{CDE77EE9-38EA-4869-B13E-D645CDDBC0B7}" destId="{B812BA7F-1DD1-402E-B996-748896CA1F25}" srcOrd="1" destOrd="0" parTransId="{C45E4AA9-1F67-468C-BDFC-41F0AEC07504}" sibTransId="{6E18ABC7-088B-4F5C-B7A9-358AC956DDAD}"/>
    <dgm:cxn modelId="{FD4109B0-BEE5-4DD0-8B44-4C91D3A80D99}" type="presOf" srcId="{83AB2BAA-FC36-48C8-A3FA-FE7C1D9F4235}" destId="{82E0B5FC-2333-4D00-97B1-3B61122AC628}" srcOrd="0" destOrd="0" presId="urn:microsoft.com/office/officeart/2005/8/layout/hierarchy1"/>
    <dgm:cxn modelId="{FDFBF2B4-3C55-42E7-A4D8-F0651E706E0B}" type="presOf" srcId="{D5B5F0E8-6C01-415B-9D98-65A71550C036}" destId="{A9A090D4-17B2-4CFE-8465-438C2C7DE404}" srcOrd="0" destOrd="0" presId="urn:microsoft.com/office/officeart/2005/8/layout/hierarchy1"/>
    <dgm:cxn modelId="{43D8EABC-F0F5-4765-B2BE-2742DDB8CCAF}" srcId="{CDE77EE9-38EA-4869-B13E-D645CDDBC0B7}" destId="{D5B5F0E8-6C01-415B-9D98-65A71550C036}" srcOrd="0" destOrd="0" parTransId="{7B94BEA4-AB3D-4A9C-A46B-9BF28E952790}" sibTransId="{92A77B86-D21E-4B26-80B7-400CB69D17A7}"/>
    <dgm:cxn modelId="{459F92BD-4725-4DA7-BC4D-F293FB3DCB5D}" type="presOf" srcId="{7583F6E5-3C76-4FAF-9453-900C88485542}" destId="{09E069B0-B453-47DC-BB57-8BF7BF7FE075}" srcOrd="0" destOrd="0" presId="urn:microsoft.com/office/officeart/2005/8/layout/hierarchy1"/>
    <dgm:cxn modelId="{BB7C15D2-A389-429E-9B3F-1FA09503BA87}" type="presOf" srcId="{57DAEEDF-BCE3-4DE0-B8A9-513CA23902B5}" destId="{32EF3478-7E24-473E-B791-8C698D71A933}" srcOrd="0" destOrd="0" presId="urn:microsoft.com/office/officeart/2005/8/layout/hierarchy1"/>
    <dgm:cxn modelId="{553F6BE5-6F30-4B8B-AC38-C4E25E249923}" type="presOf" srcId="{D3AB4E5E-CBFB-449B-998A-25267EEAD5DB}" destId="{9CEDCD8F-F0B8-4A8A-9C15-49C9E7A68B16}" srcOrd="0" destOrd="0" presId="urn:microsoft.com/office/officeart/2005/8/layout/hierarchy1"/>
    <dgm:cxn modelId="{172468EB-CDF6-4D63-AD85-37D8C044DDC3}" srcId="{C2762E99-3FAE-474C-8C63-CFFBBE8CBC78}" destId="{83AB2BAA-FC36-48C8-A3FA-FE7C1D9F4235}" srcOrd="0" destOrd="0" parTransId="{ABA2290A-6FFD-47F0-A2C6-0ED287EB9DE5}" sibTransId="{6C4FBA1B-F263-48D3-9FA4-F92D4C4DA71E}"/>
    <dgm:cxn modelId="{A004CBF1-D5AC-4924-8F5D-9410FC8F64FF}" type="presOf" srcId="{C45E4AA9-1F67-468C-BDFC-41F0AEC07504}" destId="{D4FB6186-A6D9-4B54-B0B6-F42333FE7A49}" srcOrd="0" destOrd="0" presId="urn:microsoft.com/office/officeart/2005/8/layout/hierarchy1"/>
    <dgm:cxn modelId="{1BE2E2F7-70C7-49E1-ACB3-0AA1BB7CB552}" type="presOf" srcId="{AEC21C5F-C2BC-437C-BAC3-E3428C50AEF3}" destId="{DB642870-2F03-4817-90AB-52EE6B5BE56C}" srcOrd="0" destOrd="0" presId="urn:microsoft.com/office/officeart/2005/8/layout/hierarchy1"/>
    <dgm:cxn modelId="{934402F8-06B9-41BB-ACD1-C811537BD26C}" type="presOf" srcId="{7B94BEA4-AB3D-4A9C-A46B-9BF28E952790}" destId="{2F07F14E-DA34-47EF-BEB3-71C2C7E64943}" srcOrd="0" destOrd="0" presId="urn:microsoft.com/office/officeart/2005/8/layout/hierarchy1"/>
    <dgm:cxn modelId="{E0BF26FD-0EA2-4570-B8D3-0E4C969C1C18}" type="presOf" srcId="{CDE77EE9-38EA-4869-B13E-D645CDDBC0B7}" destId="{AC9A5378-5937-488F-A618-40ACFFE88D0E}" srcOrd="0" destOrd="0" presId="urn:microsoft.com/office/officeart/2005/8/layout/hierarchy1"/>
    <dgm:cxn modelId="{514A61FC-4025-4AAF-9D28-27B11FED67E0}" type="presParOf" srcId="{066025A8-F834-4D86-B4A0-524A409906C0}" destId="{ED8CCF00-1194-4E6B-B742-9A9F4AA3B98A}" srcOrd="0" destOrd="0" presId="urn:microsoft.com/office/officeart/2005/8/layout/hierarchy1"/>
    <dgm:cxn modelId="{6A432963-31D3-4BD8-82F0-AD4A30186907}" type="presParOf" srcId="{ED8CCF00-1194-4E6B-B742-9A9F4AA3B98A}" destId="{B9EABCDC-39C8-4370-A9FD-DEDD6BC4F5EC}" srcOrd="0" destOrd="0" presId="urn:microsoft.com/office/officeart/2005/8/layout/hierarchy1"/>
    <dgm:cxn modelId="{B14844F1-9609-4293-9F6A-B7CC31BF1F25}" type="presParOf" srcId="{B9EABCDC-39C8-4370-A9FD-DEDD6BC4F5EC}" destId="{7874A884-3F1D-48C4-A561-556C64A572FD}" srcOrd="0" destOrd="0" presId="urn:microsoft.com/office/officeart/2005/8/layout/hierarchy1"/>
    <dgm:cxn modelId="{28A4317F-5449-4B49-8F5C-76458BE1627C}" type="presParOf" srcId="{B9EABCDC-39C8-4370-A9FD-DEDD6BC4F5EC}" destId="{82E0B5FC-2333-4D00-97B1-3B61122AC628}" srcOrd="1" destOrd="0" presId="urn:microsoft.com/office/officeart/2005/8/layout/hierarchy1"/>
    <dgm:cxn modelId="{E48557CB-7B16-4382-9E6B-3232B7CDE835}" type="presParOf" srcId="{ED8CCF00-1194-4E6B-B742-9A9F4AA3B98A}" destId="{A8B51BF5-5601-4A75-B737-072563EA85D6}" srcOrd="1" destOrd="0" presId="urn:microsoft.com/office/officeart/2005/8/layout/hierarchy1"/>
    <dgm:cxn modelId="{B53679F7-EE8F-4536-AD8A-DC33904183F8}" type="presParOf" srcId="{A8B51BF5-5601-4A75-B737-072563EA85D6}" destId="{7126DDEC-4540-47FA-AA41-B8AABB04059D}" srcOrd="0" destOrd="0" presId="urn:microsoft.com/office/officeart/2005/8/layout/hierarchy1"/>
    <dgm:cxn modelId="{0D7F2280-8976-4829-82EF-B6F37542CFB7}" type="presParOf" srcId="{A8B51BF5-5601-4A75-B737-072563EA85D6}" destId="{6B065801-7B07-4E96-93BE-EE77DFB5EE38}" srcOrd="1" destOrd="0" presId="urn:microsoft.com/office/officeart/2005/8/layout/hierarchy1"/>
    <dgm:cxn modelId="{012E310B-2568-4CFC-8B1F-D7BC558426B1}" type="presParOf" srcId="{6B065801-7B07-4E96-93BE-EE77DFB5EE38}" destId="{84F8EC06-0973-4D26-9F47-8A242661B84E}" srcOrd="0" destOrd="0" presId="urn:microsoft.com/office/officeart/2005/8/layout/hierarchy1"/>
    <dgm:cxn modelId="{EA0810BC-6882-48E7-9786-8E10AAC4591E}" type="presParOf" srcId="{84F8EC06-0973-4D26-9F47-8A242661B84E}" destId="{A037C91E-CA50-46B6-B406-568D299674C8}" srcOrd="0" destOrd="0" presId="urn:microsoft.com/office/officeart/2005/8/layout/hierarchy1"/>
    <dgm:cxn modelId="{05D64D77-E550-4DE5-971A-BAAAA60B44ED}" type="presParOf" srcId="{84F8EC06-0973-4D26-9F47-8A242661B84E}" destId="{AC9A5378-5937-488F-A618-40ACFFE88D0E}" srcOrd="1" destOrd="0" presId="urn:microsoft.com/office/officeart/2005/8/layout/hierarchy1"/>
    <dgm:cxn modelId="{0A264471-3EC8-4ACF-8DF4-6938EEBA6F3D}" type="presParOf" srcId="{6B065801-7B07-4E96-93BE-EE77DFB5EE38}" destId="{3D4FC3C4-D447-4A10-ACB3-6236C1121DC6}" srcOrd="1" destOrd="0" presId="urn:microsoft.com/office/officeart/2005/8/layout/hierarchy1"/>
    <dgm:cxn modelId="{5A0F6E9F-A6B8-40EB-8723-B63C69A993B3}" type="presParOf" srcId="{3D4FC3C4-D447-4A10-ACB3-6236C1121DC6}" destId="{2F07F14E-DA34-47EF-BEB3-71C2C7E64943}" srcOrd="0" destOrd="0" presId="urn:microsoft.com/office/officeart/2005/8/layout/hierarchy1"/>
    <dgm:cxn modelId="{AF8E51F2-2121-4807-BA3D-1EA4141AAB6D}" type="presParOf" srcId="{3D4FC3C4-D447-4A10-ACB3-6236C1121DC6}" destId="{8E6A24DB-31E8-446F-9709-D1B669D99780}" srcOrd="1" destOrd="0" presId="urn:microsoft.com/office/officeart/2005/8/layout/hierarchy1"/>
    <dgm:cxn modelId="{D8CB2A88-9D89-4763-AB2A-F5E86E5A2072}" type="presParOf" srcId="{8E6A24DB-31E8-446F-9709-D1B669D99780}" destId="{FBC0F3A2-07ED-4380-B765-AC54121A6697}" srcOrd="0" destOrd="0" presId="urn:microsoft.com/office/officeart/2005/8/layout/hierarchy1"/>
    <dgm:cxn modelId="{43B009DE-9C85-4337-A922-D6B2910FAD7A}" type="presParOf" srcId="{FBC0F3A2-07ED-4380-B765-AC54121A6697}" destId="{BC1F4829-D778-4E97-A4B5-558ADD842A20}" srcOrd="0" destOrd="0" presId="urn:microsoft.com/office/officeart/2005/8/layout/hierarchy1"/>
    <dgm:cxn modelId="{BF799F5F-97D5-4D92-8F4D-6C19D6720A8D}" type="presParOf" srcId="{FBC0F3A2-07ED-4380-B765-AC54121A6697}" destId="{A9A090D4-17B2-4CFE-8465-438C2C7DE404}" srcOrd="1" destOrd="0" presId="urn:microsoft.com/office/officeart/2005/8/layout/hierarchy1"/>
    <dgm:cxn modelId="{85C974DF-B155-487A-A667-9C275B807132}" type="presParOf" srcId="{8E6A24DB-31E8-446F-9709-D1B669D99780}" destId="{356973D3-8FD0-4E81-A6A7-7986AA529319}" srcOrd="1" destOrd="0" presId="urn:microsoft.com/office/officeart/2005/8/layout/hierarchy1"/>
    <dgm:cxn modelId="{0195F757-AF1F-4C07-A5A5-6E6B58C83EA8}" type="presParOf" srcId="{3D4FC3C4-D447-4A10-ACB3-6236C1121DC6}" destId="{D4FB6186-A6D9-4B54-B0B6-F42333FE7A49}" srcOrd="2" destOrd="0" presId="urn:microsoft.com/office/officeart/2005/8/layout/hierarchy1"/>
    <dgm:cxn modelId="{0D9DCD0D-F340-4FB2-A4B4-7AF378ABBA18}" type="presParOf" srcId="{3D4FC3C4-D447-4A10-ACB3-6236C1121DC6}" destId="{9CEFFEF0-F1BF-4875-B18B-746E92688CAF}" srcOrd="3" destOrd="0" presId="urn:microsoft.com/office/officeart/2005/8/layout/hierarchy1"/>
    <dgm:cxn modelId="{20885412-D2F8-4567-82AC-DD7BEECC41BE}" type="presParOf" srcId="{9CEFFEF0-F1BF-4875-B18B-746E92688CAF}" destId="{FF8B90DA-3FC7-41EE-8DDA-A90C2F78C54D}" srcOrd="0" destOrd="0" presId="urn:microsoft.com/office/officeart/2005/8/layout/hierarchy1"/>
    <dgm:cxn modelId="{F9214511-F97D-41CC-825D-772CE2A584C6}" type="presParOf" srcId="{FF8B90DA-3FC7-41EE-8DDA-A90C2F78C54D}" destId="{0E1F5B6D-0A07-4011-B05A-3DB9C7DD66D4}" srcOrd="0" destOrd="0" presId="urn:microsoft.com/office/officeart/2005/8/layout/hierarchy1"/>
    <dgm:cxn modelId="{DE3BA042-0572-456A-8FF9-DFAA79245E40}" type="presParOf" srcId="{FF8B90DA-3FC7-41EE-8DDA-A90C2F78C54D}" destId="{084A8C0F-3958-4088-9539-488B23114ED4}" srcOrd="1" destOrd="0" presId="urn:microsoft.com/office/officeart/2005/8/layout/hierarchy1"/>
    <dgm:cxn modelId="{926130BB-3956-41AB-83ED-442522928D18}" type="presParOf" srcId="{9CEFFEF0-F1BF-4875-B18B-746E92688CAF}" destId="{85E896B5-3953-4C58-9683-508196DB8531}" srcOrd="1" destOrd="0" presId="urn:microsoft.com/office/officeart/2005/8/layout/hierarchy1"/>
    <dgm:cxn modelId="{61B80DA7-FDB1-48FF-BFBA-9D29CBA85CB6}" type="presParOf" srcId="{3D4FC3C4-D447-4A10-ACB3-6236C1121DC6}" destId="{DB642870-2F03-4817-90AB-52EE6B5BE56C}" srcOrd="4" destOrd="0" presId="urn:microsoft.com/office/officeart/2005/8/layout/hierarchy1"/>
    <dgm:cxn modelId="{11B5F711-41B0-41FD-9818-12DEF260B0E0}" type="presParOf" srcId="{3D4FC3C4-D447-4A10-ACB3-6236C1121DC6}" destId="{523419FF-1247-4D20-B9F3-17531CF95252}" srcOrd="5" destOrd="0" presId="urn:microsoft.com/office/officeart/2005/8/layout/hierarchy1"/>
    <dgm:cxn modelId="{B4A60202-7355-479E-AA14-EB6A9A5DF3F9}" type="presParOf" srcId="{523419FF-1247-4D20-B9F3-17531CF95252}" destId="{AD6DEC7E-3771-4103-9DAD-A382B4A4E43F}" srcOrd="0" destOrd="0" presId="urn:microsoft.com/office/officeart/2005/8/layout/hierarchy1"/>
    <dgm:cxn modelId="{8AB73B37-E350-4106-A833-080955D6D565}" type="presParOf" srcId="{AD6DEC7E-3771-4103-9DAD-A382B4A4E43F}" destId="{A3691228-50B3-42FF-A2E9-E7AC58272440}" srcOrd="0" destOrd="0" presId="urn:microsoft.com/office/officeart/2005/8/layout/hierarchy1"/>
    <dgm:cxn modelId="{F20BF0ED-D7C4-43D4-A798-7A8AF5049126}" type="presParOf" srcId="{AD6DEC7E-3771-4103-9DAD-A382B4A4E43F}" destId="{272887F8-0B57-4F4C-A46F-5EA304B8CF34}" srcOrd="1" destOrd="0" presId="urn:microsoft.com/office/officeart/2005/8/layout/hierarchy1"/>
    <dgm:cxn modelId="{8D78C065-F237-4DA5-A5E6-D4AF43650FF2}" type="presParOf" srcId="{523419FF-1247-4D20-B9F3-17531CF95252}" destId="{B4507E3A-85FF-4BDB-AB11-C1565587E852}" srcOrd="1" destOrd="0" presId="urn:microsoft.com/office/officeart/2005/8/layout/hierarchy1"/>
    <dgm:cxn modelId="{75D87194-9A6C-4104-8FE3-58F240EA75DC}" type="presParOf" srcId="{3D4FC3C4-D447-4A10-ACB3-6236C1121DC6}" destId="{681E6D4F-1F1C-4FE6-AFA0-702A8630061C}" srcOrd="6" destOrd="0" presId="urn:microsoft.com/office/officeart/2005/8/layout/hierarchy1"/>
    <dgm:cxn modelId="{FC515EE6-A615-4FD0-9B2B-39AD9A02B285}" type="presParOf" srcId="{3D4FC3C4-D447-4A10-ACB3-6236C1121DC6}" destId="{1B3CDF5E-F1E3-4F88-B7E8-4864B19579E5}" srcOrd="7" destOrd="0" presId="urn:microsoft.com/office/officeart/2005/8/layout/hierarchy1"/>
    <dgm:cxn modelId="{24DE11D7-F43A-4FC7-AA64-045D19384AE8}" type="presParOf" srcId="{1B3CDF5E-F1E3-4F88-B7E8-4864B19579E5}" destId="{15A5BE52-E29F-4D6B-93E8-B71CFC161577}" srcOrd="0" destOrd="0" presId="urn:microsoft.com/office/officeart/2005/8/layout/hierarchy1"/>
    <dgm:cxn modelId="{CE3CAC7E-2863-4C87-A367-B8727C986F55}" type="presParOf" srcId="{15A5BE52-E29F-4D6B-93E8-B71CFC161577}" destId="{62CA9641-55B7-4538-9913-1F41FBF2BE92}" srcOrd="0" destOrd="0" presId="urn:microsoft.com/office/officeart/2005/8/layout/hierarchy1"/>
    <dgm:cxn modelId="{AB154A1F-EE28-481F-8DCD-B18A9C401E03}" type="presParOf" srcId="{15A5BE52-E29F-4D6B-93E8-B71CFC161577}" destId="{9CEDCD8F-F0B8-4A8A-9C15-49C9E7A68B16}" srcOrd="1" destOrd="0" presId="urn:microsoft.com/office/officeart/2005/8/layout/hierarchy1"/>
    <dgm:cxn modelId="{10FE268C-BF7A-487B-99F4-C232770B257A}" type="presParOf" srcId="{1B3CDF5E-F1E3-4F88-B7E8-4864B19579E5}" destId="{8C2D6166-709D-49EA-BA43-B11B75A2F8ED}" srcOrd="1" destOrd="0" presId="urn:microsoft.com/office/officeart/2005/8/layout/hierarchy1"/>
    <dgm:cxn modelId="{9B123FD7-7317-4629-BB16-87BC912C5930}" type="presParOf" srcId="{3D4FC3C4-D447-4A10-ACB3-6236C1121DC6}" destId="{69C42987-BE8C-4BB7-9D81-B98F617F430B}" srcOrd="8" destOrd="0" presId="urn:microsoft.com/office/officeart/2005/8/layout/hierarchy1"/>
    <dgm:cxn modelId="{450863CA-CFD8-4AD1-B299-5412C77E6A8D}" type="presParOf" srcId="{3D4FC3C4-D447-4A10-ACB3-6236C1121DC6}" destId="{7C75294B-C914-4DB7-9443-0752D37B83D5}" srcOrd="9" destOrd="0" presId="urn:microsoft.com/office/officeart/2005/8/layout/hierarchy1"/>
    <dgm:cxn modelId="{4CD73786-6F83-420A-A4DF-ADD9EAD9AAD8}" type="presParOf" srcId="{7C75294B-C914-4DB7-9443-0752D37B83D5}" destId="{D38EF0AF-0D65-4529-8B49-64FF4CE037FB}" srcOrd="0" destOrd="0" presId="urn:microsoft.com/office/officeart/2005/8/layout/hierarchy1"/>
    <dgm:cxn modelId="{CA97C574-1FAE-47E9-A343-948A29AC45E0}" type="presParOf" srcId="{D38EF0AF-0D65-4529-8B49-64FF4CE037FB}" destId="{E279A531-B6B2-465F-9C76-A99045312BB0}" srcOrd="0" destOrd="0" presId="urn:microsoft.com/office/officeart/2005/8/layout/hierarchy1"/>
    <dgm:cxn modelId="{10368517-5715-48B0-A535-CB2B2F546E5F}" type="presParOf" srcId="{D38EF0AF-0D65-4529-8B49-64FF4CE037FB}" destId="{09E069B0-B453-47DC-BB57-8BF7BF7FE075}" srcOrd="1" destOrd="0" presId="urn:microsoft.com/office/officeart/2005/8/layout/hierarchy1"/>
    <dgm:cxn modelId="{74330AE8-8C23-4820-9923-FD01C97633A4}" type="presParOf" srcId="{7C75294B-C914-4DB7-9443-0752D37B83D5}" destId="{92ADD1F5-2144-4247-8C44-FF157C2479CC}" srcOrd="1" destOrd="0" presId="urn:microsoft.com/office/officeart/2005/8/layout/hierarchy1"/>
    <dgm:cxn modelId="{12DA1761-3539-438C-8B7B-09E6B3CA56A5}" type="presParOf" srcId="{3D4FC3C4-D447-4A10-ACB3-6236C1121DC6}" destId="{32EF3478-7E24-473E-B791-8C698D71A933}" srcOrd="10" destOrd="0" presId="urn:microsoft.com/office/officeart/2005/8/layout/hierarchy1"/>
    <dgm:cxn modelId="{66C7EFD6-B660-4C3A-B437-5EBC30DDAD42}" type="presParOf" srcId="{3D4FC3C4-D447-4A10-ACB3-6236C1121DC6}" destId="{F748EE71-F18D-4336-A462-6CCBD58B8887}" srcOrd="11" destOrd="0" presId="urn:microsoft.com/office/officeart/2005/8/layout/hierarchy1"/>
    <dgm:cxn modelId="{FC11E8B2-88AA-4F46-B6DA-CFC11B9A9AFD}" type="presParOf" srcId="{F748EE71-F18D-4336-A462-6CCBD58B8887}" destId="{D37EF431-0B7D-4946-8571-7C6D9C5C1D88}" srcOrd="0" destOrd="0" presId="urn:microsoft.com/office/officeart/2005/8/layout/hierarchy1"/>
    <dgm:cxn modelId="{53FCC7BF-341B-42CC-8453-5074B4105EF5}" type="presParOf" srcId="{D37EF431-0B7D-4946-8571-7C6D9C5C1D88}" destId="{883078F4-91BE-44E1-B38B-CD8394DBABD6}" srcOrd="0" destOrd="0" presId="urn:microsoft.com/office/officeart/2005/8/layout/hierarchy1"/>
    <dgm:cxn modelId="{033572F2-0CC4-427E-9519-FAD75C91452C}" type="presParOf" srcId="{D37EF431-0B7D-4946-8571-7C6D9C5C1D88}" destId="{DAB5C136-0932-415E-A82F-BC4C173EE643}" srcOrd="1" destOrd="0" presId="urn:microsoft.com/office/officeart/2005/8/layout/hierarchy1"/>
    <dgm:cxn modelId="{AF6D5010-1CA0-487D-AE98-EACF2B6A6978}" type="presParOf" srcId="{F748EE71-F18D-4336-A462-6CCBD58B8887}" destId="{446B85E8-1392-44C7-934F-3365F44D115F}" srcOrd="1" destOrd="0" presId="urn:microsoft.com/office/officeart/2005/8/layout/hierarchy1"/>
    <dgm:cxn modelId="{7D7EC079-32A8-4E8F-BC0C-EEC0A31F9ABB}" type="presParOf" srcId="{A8B51BF5-5601-4A75-B737-072563EA85D6}" destId="{B366753A-47D4-4B30-9AE5-C252546FE245}" srcOrd="2" destOrd="0" presId="urn:microsoft.com/office/officeart/2005/8/layout/hierarchy1"/>
    <dgm:cxn modelId="{D3078BF2-BEB7-44F8-B150-48D79DE52BFF}" type="presParOf" srcId="{A8B51BF5-5601-4A75-B737-072563EA85D6}" destId="{92EE2D4F-E8C8-4FA2-824C-D91D2BCFD3A7}" srcOrd="3" destOrd="0" presId="urn:microsoft.com/office/officeart/2005/8/layout/hierarchy1"/>
    <dgm:cxn modelId="{915FF4BA-D725-44C2-8463-E0558992E16F}" type="presParOf" srcId="{92EE2D4F-E8C8-4FA2-824C-D91D2BCFD3A7}" destId="{1FC9783C-14D9-4EF7-A8CC-1CCB7B7DE86F}" srcOrd="0" destOrd="0" presId="urn:microsoft.com/office/officeart/2005/8/layout/hierarchy1"/>
    <dgm:cxn modelId="{C7E52ED9-21F1-45F7-AA3C-4C03E9C770CD}" type="presParOf" srcId="{1FC9783C-14D9-4EF7-A8CC-1CCB7B7DE86F}" destId="{E1336B57-3285-493E-BB89-DF75FA3289AF}" srcOrd="0" destOrd="0" presId="urn:microsoft.com/office/officeart/2005/8/layout/hierarchy1"/>
    <dgm:cxn modelId="{A5905B62-E4B7-4F15-BC6C-A5E58BB92C75}" type="presParOf" srcId="{1FC9783C-14D9-4EF7-A8CC-1CCB7B7DE86F}" destId="{9A25BE1D-BABB-4463-B81B-93E445AF525B}" srcOrd="1" destOrd="0" presId="urn:microsoft.com/office/officeart/2005/8/layout/hierarchy1"/>
    <dgm:cxn modelId="{EA37B94D-FF2B-4A3A-ABEB-3E5EAB731EDA}" type="presParOf" srcId="{92EE2D4F-E8C8-4FA2-824C-D91D2BCFD3A7}" destId="{91EC356B-A784-435C-A7AD-C99E0898CD6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A2656C-D863-4410-83EA-1B58A1D9741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B78945A5-FD65-4C35-9CAF-5B1C6EAF83CA}">
      <dgm:prSet phldrT="[Text]" custT="1"/>
      <dgm:spPr/>
      <dgm:t>
        <a:bodyPr/>
        <a:lstStyle/>
        <a:p>
          <a:r>
            <a:rPr lang="cs-CZ" sz="2000" b="1" dirty="0"/>
            <a:t>Dopad</a:t>
          </a:r>
          <a:r>
            <a:rPr lang="cs-CZ" sz="1600" dirty="0"/>
            <a:t> </a:t>
          </a:r>
        </a:p>
        <a:p>
          <a:r>
            <a:rPr lang="cs-CZ" sz="1600" dirty="0"/>
            <a:t>(impakt)</a:t>
          </a:r>
        </a:p>
      </dgm:t>
    </dgm:pt>
    <dgm:pt modelId="{BDCE2356-2199-4E23-83D6-80B9959C96A6}" type="parTrans" cxnId="{A05E7C31-F937-4A84-90A8-0F583E54DEC9}">
      <dgm:prSet/>
      <dgm:spPr/>
      <dgm:t>
        <a:bodyPr/>
        <a:lstStyle/>
        <a:p>
          <a:endParaRPr lang="cs-CZ"/>
        </a:p>
      </dgm:t>
    </dgm:pt>
    <dgm:pt modelId="{048B8FB5-2D6E-4AB5-B19B-BA482D95D203}" type="sibTrans" cxnId="{A05E7C31-F937-4A84-90A8-0F583E54DEC9}">
      <dgm:prSet/>
      <dgm:spPr/>
      <dgm:t>
        <a:bodyPr/>
        <a:lstStyle/>
        <a:p>
          <a:endParaRPr lang="cs-CZ"/>
        </a:p>
      </dgm:t>
    </dgm:pt>
    <dgm:pt modelId="{3B63CCEF-111F-4F04-B342-A8D23D528AB1}">
      <dgm:prSet custT="1"/>
      <dgm:spPr/>
      <dgm:t>
        <a:bodyPr/>
        <a:lstStyle/>
        <a:p>
          <a:r>
            <a:rPr lang="cs-CZ" sz="2000" b="1" dirty="0"/>
            <a:t>Inkrementální</a:t>
          </a:r>
          <a:r>
            <a:rPr lang="cs-CZ" sz="2000" dirty="0"/>
            <a:t> (přírůstková)</a:t>
          </a:r>
        </a:p>
        <a:p>
          <a:r>
            <a:rPr lang="cs-CZ" sz="1600" dirty="0"/>
            <a:t>(evoluce – postupná změna): spočívají v malých inovacích</a:t>
          </a:r>
        </a:p>
      </dgm:t>
    </dgm:pt>
    <dgm:pt modelId="{B2E33173-DDEC-41F5-9AD7-61439720E525}" type="parTrans" cxnId="{149BD24B-4751-4658-B453-F99C5786530E}">
      <dgm:prSet/>
      <dgm:spPr/>
      <dgm:t>
        <a:bodyPr/>
        <a:lstStyle/>
        <a:p>
          <a:endParaRPr lang="cs-CZ"/>
        </a:p>
      </dgm:t>
    </dgm:pt>
    <dgm:pt modelId="{3D82C929-85A4-4258-84A8-E95B25B346DE}" type="sibTrans" cxnId="{149BD24B-4751-4658-B453-F99C5786530E}">
      <dgm:prSet/>
      <dgm:spPr/>
      <dgm:t>
        <a:bodyPr/>
        <a:lstStyle/>
        <a:p>
          <a:endParaRPr lang="cs-CZ"/>
        </a:p>
      </dgm:t>
    </dgm:pt>
    <dgm:pt modelId="{F8B3B64D-478A-4673-BDBE-B9F3722F3106}">
      <dgm:prSet custT="1"/>
      <dgm:spPr/>
      <dgm:t>
        <a:bodyPr/>
        <a:lstStyle/>
        <a:p>
          <a:r>
            <a:rPr lang="cs-CZ" sz="2000" b="1" dirty="0"/>
            <a:t>Radikální </a:t>
          </a:r>
        </a:p>
        <a:p>
          <a:r>
            <a:rPr lang="cs-CZ" sz="1600" dirty="0"/>
            <a:t>(revoluce – zásadní změna) přináší nový způsob, jak o věcech uvažujeme a používáme</a:t>
          </a:r>
        </a:p>
      </dgm:t>
    </dgm:pt>
    <dgm:pt modelId="{4856C581-3758-45EF-9E7B-F5F8020FAFC2}" type="parTrans" cxnId="{831ECEE6-2301-4A89-89C8-B8A1BD469413}">
      <dgm:prSet/>
      <dgm:spPr/>
      <dgm:t>
        <a:bodyPr/>
        <a:lstStyle/>
        <a:p>
          <a:endParaRPr lang="cs-CZ"/>
        </a:p>
      </dgm:t>
    </dgm:pt>
    <dgm:pt modelId="{EDC7F6BE-AF7A-4EC8-AF3A-4D0647E01B3A}" type="sibTrans" cxnId="{831ECEE6-2301-4A89-89C8-B8A1BD469413}">
      <dgm:prSet/>
      <dgm:spPr/>
      <dgm:t>
        <a:bodyPr/>
        <a:lstStyle/>
        <a:p>
          <a:endParaRPr lang="cs-CZ"/>
        </a:p>
      </dgm:t>
    </dgm:pt>
    <dgm:pt modelId="{F78FA036-CC5A-4C7E-8418-391996D14F2D}">
      <dgm:prSet custT="1"/>
      <dgm:spPr/>
      <dgm:t>
        <a:bodyPr/>
        <a:lstStyle/>
        <a:p>
          <a:r>
            <a:rPr lang="cs-CZ" sz="2000" b="1" dirty="0"/>
            <a:t>Racionalizační</a:t>
          </a:r>
          <a:r>
            <a:rPr lang="cs-CZ" sz="2000" dirty="0"/>
            <a:t> </a:t>
          </a:r>
          <a:r>
            <a:rPr lang="cs-CZ" sz="1600" dirty="0"/>
            <a:t>(odstraňování neefektivních stereotypů při současné optimalizaci procesů)</a:t>
          </a:r>
        </a:p>
      </dgm:t>
    </dgm:pt>
    <dgm:pt modelId="{47EAA9F8-A22C-4B0B-BAD5-70EB7802FA6A}" type="parTrans" cxnId="{CB6F3339-5920-4EF0-9472-F62180CA6F30}">
      <dgm:prSet/>
      <dgm:spPr/>
      <dgm:t>
        <a:bodyPr/>
        <a:lstStyle/>
        <a:p>
          <a:endParaRPr lang="cs-CZ"/>
        </a:p>
      </dgm:t>
    </dgm:pt>
    <dgm:pt modelId="{7D35EEE7-7749-4E0F-9AA9-6912F90B7FE1}" type="sibTrans" cxnId="{CB6F3339-5920-4EF0-9472-F62180CA6F30}">
      <dgm:prSet/>
      <dgm:spPr/>
      <dgm:t>
        <a:bodyPr/>
        <a:lstStyle/>
        <a:p>
          <a:endParaRPr lang="cs-CZ"/>
        </a:p>
      </dgm:t>
    </dgm:pt>
    <dgm:pt modelId="{1280C55C-7A1B-4B59-AB5C-F4657E966165}" type="pres">
      <dgm:prSet presAssocID="{00A2656C-D863-4410-83EA-1B58A1D974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CFAB6AF-F4AD-4A46-B75D-173EE5473837}" type="pres">
      <dgm:prSet presAssocID="{B78945A5-FD65-4C35-9CAF-5B1C6EAF83CA}" presName="hierRoot1" presStyleCnt="0"/>
      <dgm:spPr/>
    </dgm:pt>
    <dgm:pt modelId="{761C8003-E324-4019-ABB0-9DA0557B1EC8}" type="pres">
      <dgm:prSet presAssocID="{B78945A5-FD65-4C35-9CAF-5B1C6EAF83CA}" presName="composite" presStyleCnt="0"/>
      <dgm:spPr/>
    </dgm:pt>
    <dgm:pt modelId="{5E0B36DE-0E7F-47CB-B808-D9C8A9B37F42}" type="pres">
      <dgm:prSet presAssocID="{B78945A5-FD65-4C35-9CAF-5B1C6EAF83CA}" presName="background" presStyleLbl="node0" presStyleIdx="0" presStyleCnt="1"/>
      <dgm:spPr/>
    </dgm:pt>
    <dgm:pt modelId="{A93143D4-23FC-4264-96F9-5F912D0E3F5E}" type="pres">
      <dgm:prSet presAssocID="{B78945A5-FD65-4C35-9CAF-5B1C6EAF83CA}" presName="text" presStyleLbl="fgAcc0" presStyleIdx="0" presStyleCnt="1">
        <dgm:presLayoutVars>
          <dgm:chPref val="3"/>
        </dgm:presLayoutVars>
      </dgm:prSet>
      <dgm:spPr/>
    </dgm:pt>
    <dgm:pt modelId="{029F59FD-14D7-43C4-8F83-F28C7CB9A027}" type="pres">
      <dgm:prSet presAssocID="{B78945A5-FD65-4C35-9CAF-5B1C6EAF83CA}" presName="hierChild2" presStyleCnt="0"/>
      <dgm:spPr/>
    </dgm:pt>
    <dgm:pt modelId="{D0B680BE-7F2D-4D6D-AEF5-C965D9E0A822}" type="pres">
      <dgm:prSet presAssocID="{B2E33173-DDEC-41F5-9AD7-61439720E525}" presName="Name10" presStyleLbl="parChTrans1D2" presStyleIdx="0" presStyleCnt="3"/>
      <dgm:spPr/>
    </dgm:pt>
    <dgm:pt modelId="{6F9F4ADE-7D5E-4EA4-A9F7-56F4C5F00445}" type="pres">
      <dgm:prSet presAssocID="{3B63CCEF-111F-4F04-B342-A8D23D528AB1}" presName="hierRoot2" presStyleCnt="0"/>
      <dgm:spPr/>
    </dgm:pt>
    <dgm:pt modelId="{11FFE2B0-6806-4B2D-800A-A4AD9B423A65}" type="pres">
      <dgm:prSet presAssocID="{3B63CCEF-111F-4F04-B342-A8D23D528AB1}" presName="composite2" presStyleCnt="0"/>
      <dgm:spPr/>
    </dgm:pt>
    <dgm:pt modelId="{51D5D99E-4FE6-4B45-B618-79B4DD8A94AA}" type="pres">
      <dgm:prSet presAssocID="{3B63CCEF-111F-4F04-B342-A8D23D528AB1}" presName="background2" presStyleLbl="node2" presStyleIdx="0" presStyleCnt="3"/>
      <dgm:spPr/>
    </dgm:pt>
    <dgm:pt modelId="{342F0F3B-5B74-4370-B4B9-C5B54335773A}" type="pres">
      <dgm:prSet presAssocID="{3B63CCEF-111F-4F04-B342-A8D23D528AB1}" presName="text2" presStyleLbl="fgAcc2" presStyleIdx="0" presStyleCnt="3">
        <dgm:presLayoutVars>
          <dgm:chPref val="3"/>
        </dgm:presLayoutVars>
      </dgm:prSet>
      <dgm:spPr/>
    </dgm:pt>
    <dgm:pt modelId="{3423AFE2-9233-40C1-A092-4A45D954D4F4}" type="pres">
      <dgm:prSet presAssocID="{3B63CCEF-111F-4F04-B342-A8D23D528AB1}" presName="hierChild3" presStyleCnt="0"/>
      <dgm:spPr/>
    </dgm:pt>
    <dgm:pt modelId="{190EB858-3F11-4C46-8273-1CDC61413D3C}" type="pres">
      <dgm:prSet presAssocID="{4856C581-3758-45EF-9E7B-F5F8020FAFC2}" presName="Name10" presStyleLbl="parChTrans1D2" presStyleIdx="1" presStyleCnt="3"/>
      <dgm:spPr/>
    </dgm:pt>
    <dgm:pt modelId="{7B366925-B42D-4207-8694-5B6AF4109FB8}" type="pres">
      <dgm:prSet presAssocID="{F8B3B64D-478A-4673-BDBE-B9F3722F3106}" presName="hierRoot2" presStyleCnt="0"/>
      <dgm:spPr/>
    </dgm:pt>
    <dgm:pt modelId="{A8908534-FA8D-408C-9EFA-85D26CBACF8C}" type="pres">
      <dgm:prSet presAssocID="{F8B3B64D-478A-4673-BDBE-B9F3722F3106}" presName="composite2" presStyleCnt="0"/>
      <dgm:spPr/>
    </dgm:pt>
    <dgm:pt modelId="{2DEDFEDF-C6DE-41A5-904B-5D16753FC6AB}" type="pres">
      <dgm:prSet presAssocID="{F8B3B64D-478A-4673-BDBE-B9F3722F3106}" presName="background2" presStyleLbl="node2" presStyleIdx="1" presStyleCnt="3"/>
      <dgm:spPr/>
    </dgm:pt>
    <dgm:pt modelId="{05B97C20-EF60-4209-88B0-65BFEA55EA3E}" type="pres">
      <dgm:prSet presAssocID="{F8B3B64D-478A-4673-BDBE-B9F3722F3106}" presName="text2" presStyleLbl="fgAcc2" presStyleIdx="1" presStyleCnt="3">
        <dgm:presLayoutVars>
          <dgm:chPref val="3"/>
        </dgm:presLayoutVars>
      </dgm:prSet>
      <dgm:spPr/>
    </dgm:pt>
    <dgm:pt modelId="{94B38232-4E9C-48CD-807E-0C469AF20080}" type="pres">
      <dgm:prSet presAssocID="{F8B3B64D-478A-4673-BDBE-B9F3722F3106}" presName="hierChild3" presStyleCnt="0"/>
      <dgm:spPr/>
    </dgm:pt>
    <dgm:pt modelId="{6AA76CA3-2CEF-4AAB-BF35-04FA8AF14BAD}" type="pres">
      <dgm:prSet presAssocID="{47EAA9F8-A22C-4B0B-BAD5-70EB7802FA6A}" presName="Name10" presStyleLbl="parChTrans1D2" presStyleIdx="2" presStyleCnt="3"/>
      <dgm:spPr/>
    </dgm:pt>
    <dgm:pt modelId="{3B77DD6F-3944-455D-8413-7F70BDDBDA68}" type="pres">
      <dgm:prSet presAssocID="{F78FA036-CC5A-4C7E-8418-391996D14F2D}" presName="hierRoot2" presStyleCnt="0"/>
      <dgm:spPr/>
    </dgm:pt>
    <dgm:pt modelId="{3917F7E4-85D9-42C6-877E-096BDE2E17C3}" type="pres">
      <dgm:prSet presAssocID="{F78FA036-CC5A-4C7E-8418-391996D14F2D}" presName="composite2" presStyleCnt="0"/>
      <dgm:spPr/>
    </dgm:pt>
    <dgm:pt modelId="{4B72625C-2045-431B-AF9F-E56B228ADB50}" type="pres">
      <dgm:prSet presAssocID="{F78FA036-CC5A-4C7E-8418-391996D14F2D}" presName="background2" presStyleLbl="node2" presStyleIdx="2" presStyleCnt="3"/>
      <dgm:spPr/>
    </dgm:pt>
    <dgm:pt modelId="{DEA2DA60-9ADA-4238-88D5-295E2502A2AA}" type="pres">
      <dgm:prSet presAssocID="{F78FA036-CC5A-4C7E-8418-391996D14F2D}" presName="text2" presStyleLbl="fgAcc2" presStyleIdx="2" presStyleCnt="3">
        <dgm:presLayoutVars>
          <dgm:chPref val="3"/>
        </dgm:presLayoutVars>
      </dgm:prSet>
      <dgm:spPr/>
    </dgm:pt>
    <dgm:pt modelId="{2565751A-50DE-45BA-9920-B23BCD4DB9E3}" type="pres">
      <dgm:prSet presAssocID="{F78FA036-CC5A-4C7E-8418-391996D14F2D}" presName="hierChild3" presStyleCnt="0"/>
      <dgm:spPr/>
    </dgm:pt>
  </dgm:ptLst>
  <dgm:cxnLst>
    <dgm:cxn modelId="{C79C0512-C939-4F76-B71D-B4B3EE27A083}" type="presOf" srcId="{47EAA9F8-A22C-4B0B-BAD5-70EB7802FA6A}" destId="{6AA76CA3-2CEF-4AAB-BF35-04FA8AF14BAD}" srcOrd="0" destOrd="0" presId="urn:microsoft.com/office/officeart/2005/8/layout/hierarchy1"/>
    <dgm:cxn modelId="{2425DD12-C897-4266-9ECB-BB99B7659DE8}" type="presOf" srcId="{F78FA036-CC5A-4C7E-8418-391996D14F2D}" destId="{DEA2DA60-9ADA-4238-88D5-295E2502A2AA}" srcOrd="0" destOrd="0" presId="urn:microsoft.com/office/officeart/2005/8/layout/hierarchy1"/>
    <dgm:cxn modelId="{A05E7C31-F937-4A84-90A8-0F583E54DEC9}" srcId="{00A2656C-D863-4410-83EA-1B58A1D97412}" destId="{B78945A5-FD65-4C35-9CAF-5B1C6EAF83CA}" srcOrd="0" destOrd="0" parTransId="{BDCE2356-2199-4E23-83D6-80B9959C96A6}" sibTransId="{048B8FB5-2D6E-4AB5-B19B-BA482D95D203}"/>
    <dgm:cxn modelId="{CB6F3339-5920-4EF0-9472-F62180CA6F30}" srcId="{B78945A5-FD65-4C35-9CAF-5B1C6EAF83CA}" destId="{F78FA036-CC5A-4C7E-8418-391996D14F2D}" srcOrd="2" destOrd="0" parTransId="{47EAA9F8-A22C-4B0B-BAD5-70EB7802FA6A}" sibTransId="{7D35EEE7-7749-4E0F-9AA9-6912F90B7FE1}"/>
    <dgm:cxn modelId="{149BD24B-4751-4658-B453-F99C5786530E}" srcId="{B78945A5-FD65-4C35-9CAF-5B1C6EAF83CA}" destId="{3B63CCEF-111F-4F04-B342-A8D23D528AB1}" srcOrd="0" destOrd="0" parTransId="{B2E33173-DDEC-41F5-9AD7-61439720E525}" sibTransId="{3D82C929-85A4-4258-84A8-E95B25B346DE}"/>
    <dgm:cxn modelId="{E52C706F-F2E8-402E-B341-49090E796075}" type="presOf" srcId="{B78945A5-FD65-4C35-9CAF-5B1C6EAF83CA}" destId="{A93143D4-23FC-4264-96F9-5F912D0E3F5E}" srcOrd="0" destOrd="0" presId="urn:microsoft.com/office/officeart/2005/8/layout/hierarchy1"/>
    <dgm:cxn modelId="{A7A82159-5CBD-4D47-9168-79A19302A9DF}" type="presOf" srcId="{B2E33173-DDEC-41F5-9AD7-61439720E525}" destId="{D0B680BE-7F2D-4D6D-AEF5-C965D9E0A822}" srcOrd="0" destOrd="0" presId="urn:microsoft.com/office/officeart/2005/8/layout/hierarchy1"/>
    <dgm:cxn modelId="{F677DA8A-842A-47BE-B652-03A17BF87A20}" type="presOf" srcId="{F8B3B64D-478A-4673-BDBE-B9F3722F3106}" destId="{05B97C20-EF60-4209-88B0-65BFEA55EA3E}" srcOrd="0" destOrd="0" presId="urn:microsoft.com/office/officeart/2005/8/layout/hierarchy1"/>
    <dgm:cxn modelId="{6E7E1DD5-BCF8-40FC-91D4-BD1662EAB9B2}" type="presOf" srcId="{00A2656C-D863-4410-83EA-1B58A1D97412}" destId="{1280C55C-7A1B-4B59-AB5C-F4657E966165}" srcOrd="0" destOrd="0" presId="urn:microsoft.com/office/officeart/2005/8/layout/hierarchy1"/>
    <dgm:cxn modelId="{D12D54DD-85F6-4E2F-8C7E-CD59694583E3}" type="presOf" srcId="{4856C581-3758-45EF-9E7B-F5F8020FAFC2}" destId="{190EB858-3F11-4C46-8273-1CDC61413D3C}" srcOrd="0" destOrd="0" presId="urn:microsoft.com/office/officeart/2005/8/layout/hierarchy1"/>
    <dgm:cxn modelId="{831ECEE6-2301-4A89-89C8-B8A1BD469413}" srcId="{B78945A5-FD65-4C35-9CAF-5B1C6EAF83CA}" destId="{F8B3B64D-478A-4673-BDBE-B9F3722F3106}" srcOrd="1" destOrd="0" parTransId="{4856C581-3758-45EF-9E7B-F5F8020FAFC2}" sibTransId="{EDC7F6BE-AF7A-4EC8-AF3A-4D0647E01B3A}"/>
    <dgm:cxn modelId="{C12328FF-EEA4-4450-8A78-30F2B5C563AC}" type="presOf" srcId="{3B63CCEF-111F-4F04-B342-A8D23D528AB1}" destId="{342F0F3B-5B74-4370-B4B9-C5B54335773A}" srcOrd="0" destOrd="0" presId="urn:microsoft.com/office/officeart/2005/8/layout/hierarchy1"/>
    <dgm:cxn modelId="{F91AACAB-52C5-4B56-A259-54F4B2618A80}" type="presParOf" srcId="{1280C55C-7A1B-4B59-AB5C-F4657E966165}" destId="{ACFAB6AF-F4AD-4A46-B75D-173EE5473837}" srcOrd="0" destOrd="0" presId="urn:microsoft.com/office/officeart/2005/8/layout/hierarchy1"/>
    <dgm:cxn modelId="{A06AD4E1-282D-419E-BA4C-5FB4E6A8C312}" type="presParOf" srcId="{ACFAB6AF-F4AD-4A46-B75D-173EE5473837}" destId="{761C8003-E324-4019-ABB0-9DA0557B1EC8}" srcOrd="0" destOrd="0" presId="urn:microsoft.com/office/officeart/2005/8/layout/hierarchy1"/>
    <dgm:cxn modelId="{FF3E6701-D8E6-4099-B7D0-4A4FCB76F293}" type="presParOf" srcId="{761C8003-E324-4019-ABB0-9DA0557B1EC8}" destId="{5E0B36DE-0E7F-47CB-B808-D9C8A9B37F42}" srcOrd="0" destOrd="0" presId="urn:microsoft.com/office/officeart/2005/8/layout/hierarchy1"/>
    <dgm:cxn modelId="{AAA9D03A-D85F-4687-AFBC-D80F5DFBB944}" type="presParOf" srcId="{761C8003-E324-4019-ABB0-9DA0557B1EC8}" destId="{A93143D4-23FC-4264-96F9-5F912D0E3F5E}" srcOrd="1" destOrd="0" presId="urn:microsoft.com/office/officeart/2005/8/layout/hierarchy1"/>
    <dgm:cxn modelId="{D764E4D7-AF4E-4B71-87E0-E3BB6C0E2509}" type="presParOf" srcId="{ACFAB6AF-F4AD-4A46-B75D-173EE5473837}" destId="{029F59FD-14D7-43C4-8F83-F28C7CB9A027}" srcOrd="1" destOrd="0" presId="urn:microsoft.com/office/officeart/2005/8/layout/hierarchy1"/>
    <dgm:cxn modelId="{FA0BBACC-44A0-49DB-93D3-7541889414A9}" type="presParOf" srcId="{029F59FD-14D7-43C4-8F83-F28C7CB9A027}" destId="{D0B680BE-7F2D-4D6D-AEF5-C965D9E0A822}" srcOrd="0" destOrd="0" presId="urn:microsoft.com/office/officeart/2005/8/layout/hierarchy1"/>
    <dgm:cxn modelId="{E08B1347-0D81-487F-A268-B312A8EC1C4E}" type="presParOf" srcId="{029F59FD-14D7-43C4-8F83-F28C7CB9A027}" destId="{6F9F4ADE-7D5E-4EA4-A9F7-56F4C5F00445}" srcOrd="1" destOrd="0" presId="urn:microsoft.com/office/officeart/2005/8/layout/hierarchy1"/>
    <dgm:cxn modelId="{EC1BEE09-597F-4FEE-B6B7-BA8ED6BEE158}" type="presParOf" srcId="{6F9F4ADE-7D5E-4EA4-A9F7-56F4C5F00445}" destId="{11FFE2B0-6806-4B2D-800A-A4AD9B423A65}" srcOrd="0" destOrd="0" presId="urn:microsoft.com/office/officeart/2005/8/layout/hierarchy1"/>
    <dgm:cxn modelId="{0A4B0684-09EF-4EFA-8BA1-16BEF7FF0685}" type="presParOf" srcId="{11FFE2B0-6806-4B2D-800A-A4AD9B423A65}" destId="{51D5D99E-4FE6-4B45-B618-79B4DD8A94AA}" srcOrd="0" destOrd="0" presId="urn:microsoft.com/office/officeart/2005/8/layout/hierarchy1"/>
    <dgm:cxn modelId="{576BE38D-B804-4D58-846E-5B1A773252CD}" type="presParOf" srcId="{11FFE2B0-6806-4B2D-800A-A4AD9B423A65}" destId="{342F0F3B-5B74-4370-B4B9-C5B54335773A}" srcOrd="1" destOrd="0" presId="urn:microsoft.com/office/officeart/2005/8/layout/hierarchy1"/>
    <dgm:cxn modelId="{DA9B89EB-20E7-4E5E-BF71-1A70DB09EE5E}" type="presParOf" srcId="{6F9F4ADE-7D5E-4EA4-A9F7-56F4C5F00445}" destId="{3423AFE2-9233-40C1-A092-4A45D954D4F4}" srcOrd="1" destOrd="0" presId="urn:microsoft.com/office/officeart/2005/8/layout/hierarchy1"/>
    <dgm:cxn modelId="{19C57B0A-14E0-4193-BF16-D1DC3DA75BC1}" type="presParOf" srcId="{029F59FD-14D7-43C4-8F83-F28C7CB9A027}" destId="{190EB858-3F11-4C46-8273-1CDC61413D3C}" srcOrd="2" destOrd="0" presId="urn:microsoft.com/office/officeart/2005/8/layout/hierarchy1"/>
    <dgm:cxn modelId="{1451D9EB-B6A7-4FF9-8249-2334B7CB241D}" type="presParOf" srcId="{029F59FD-14D7-43C4-8F83-F28C7CB9A027}" destId="{7B366925-B42D-4207-8694-5B6AF4109FB8}" srcOrd="3" destOrd="0" presId="urn:microsoft.com/office/officeart/2005/8/layout/hierarchy1"/>
    <dgm:cxn modelId="{41027FDC-E8CD-44DB-91B9-86C5096C9BB9}" type="presParOf" srcId="{7B366925-B42D-4207-8694-5B6AF4109FB8}" destId="{A8908534-FA8D-408C-9EFA-85D26CBACF8C}" srcOrd="0" destOrd="0" presId="urn:microsoft.com/office/officeart/2005/8/layout/hierarchy1"/>
    <dgm:cxn modelId="{2AEA8526-7297-44C0-89CE-F567DC86197C}" type="presParOf" srcId="{A8908534-FA8D-408C-9EFA-85D26CBACF8C}" destId="{2DEDFEDF-C6DE-41A5-904B-5D16753FC6AB}" srcOrd="0" destOrd="0" presId="urn:microsoft.com/office/officeart/2005/8/layout/hierarchy1"/>
    <dgm:cxn modelId="{1B367A15-5A73-48E5-9019-AF8008E730D1}" type="presParOf" srcId="{A8908534-FA8D-408C-9EFA-85D26CBACF8C}" destId="{05B97C20-EF60-4209-88B0-65BFEA55EA3E}" srcOrd="1" destOrd="0" presId="urn:microsoft.com/office/officeart/2005/8/layout/hierarchy1"/>
    <dgm:cxn modelId="{919A5542-1504-4F8F-BB9D-3004F89DDA90}" type="presParOf" srcId="{7B366925-B42D-4207-8694-5B6AF4109FB8}" destId="{94B38232-4E9C-48CD-807E-0C469AF20080}" srcOrd="1" destOrd="0" presId="urn:microsoft.com/office/officeart/2005/8/layout/hierarchy1"/>
    <dgm:cxn modelId="{817EC58D-E170-45A6-9E82-B65449886E98}" type="presParOf" srcId="{029F59FD-14D7-43C4-8F83-F28C7CB9A027}" destId="{6AA76CA3-2CEF-4AAB-BF35-04FA8AF14BAD}" srcOrd="4" destOrd="0" presId="urn:microsoft.com/office/officeart/2005/8/layout/hierarchy1"/>
    <dgm:cxn modelId="{F2DCD37B-7E3F-405D-907B-D7F7F093D3F7}" type="presParOf" srcId="{029F59FD-14D7-43C4-8F83-F28C7CB9A027}" destId="{3B77DD6F-3944-455D-8413-7F70BDDBDA68}" srcOrd="5" destOrd="0" presId="urn:microsoft.com/office/officeart/2005/8/layout/hierarchy1"/>
    <dgm:cxn modelId="{B79C4955-F30C-4A73-BE9B-81E159EE7A15}" type="presParOf" srcId="{3B77DD6F-3944-455D-8413-7F70BDDBDA68}" destId="{3917F7E4-85D9-42C6-877E-096BDE2E17C3}" srcOrd="0" destOrd="0" presId="urn:microsoft.com/office/officeart/2005/8/layout/hierarchy1"/>
    <dgm:cxn modelId="{E10B4442-91A5-49B1-96DE-F158CBDE0C5F}" type="presParOf" srcId="{3917F7E4-85D9-42C6-877E-096BDE2E17C3}" destId="{4B72625C-2045-431B-AF9F-E56B228ADB50}" srcOrd="0" destOrd="0" presId="urn:microsoft.com/office/officeart/2005/8/layout/hierarchy1"/>
    <dgm:cxn modelId="{DEA64C91-1437-4962-88BA-D2884602F4F2}" type="presParOf" srcId="{3917F7E4-85D9-42C6-877E-096BDE2E17C3}" destId="{DEA2DA60-9ADA-4238-88D5-295E2502A2AA}" srcOrd="1" destOrd="0" presId="urn:microsoft.com/office/officeart/2005/8/layout/hierarchy1"/>
    <dgm:cxn modelId="{E0C956B7-E6FB-4DCB-B696-93B5DF175E03}" type="presParOf" srcId="{3B77DD6F-3944-455D-8413-7F70BDDBDA68}" destId="{2565751A-50DE-45BA-9920-B23BCD4DB9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7614B4-CCBB-453B-A8E0-D75397768AD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0"/>
      <dgm:spPr/>
    </dgm:pt>
    <dgm:pt modelId="{F4BA7A57-F528-4C8F-829E-8A9D28B8804F}">
      <dgm:prSet phldrT="[Text]" phldr="1"/>
      <dgm:spPr/>
      <dgm:t>
        <a:bodyPr/>
        <a:lstStyle/>
        <a:p>
          <a:endParaRPr lang="cs-CZ"/>
        </a:p>
      </dgm:t>
    </dgm:pt>
    <dgm:pt modelId="{12FC747D-7366-4530-9356-D8419AC1F3DA}" type="parTrans" cxnId="{1CDBE5CB-7BEC-44ED-B0D8-F7890D34358E}">
      <dgm:prSet/>
      <dgm:spPr/>
      <dgm:t>
        <a:bodyPr/>
        <a:lstStyle/>
        <a:p>
          <a:endParaRPr lang="cs-CZ"/>
        </a:p>
      </dgm:t>
    </dgm:pt>
    <dgm:pt modelId="{EDDDE516-3F6E-46B5-B1FF-3E65EB243219}" type="sibTrans" cxnId="{1CDBE5CB-7BEC-44ED-B0D8-F7890D34358E}">
      <dgm:prSet/>
      <dgm:spPr/>
      <dgm:t>
        <a:bodyPr/>
        <a:lstStyle/>
        <a:p>
          <a:endParaRPr lang="cs-CZ"/>
        </a:p>
      </dgm:t>
    </dgm:pt>
    <dgm:pt modelId="{074C0041-3F7E-4130-BB79-1D1E65DEFB8A}">
      <dgm:prSet phldrT="[Text]" phldr="1"/>
      <dgm:spPr/>
      <dgm:t>
        <a:bodyPr/>
        <a:lstStyle/>
        <a:p>
          <a:endParaRPr lang="cs-CZ"/>
        </a:p>
      </dgm:t>
    </dgm:pt>
    <dgm:pt modelId="{0A30EDF6-2A8E-42F1-B8B9-FA863974BCE0}" type="parTrans" cxnId="{998A1703-E34E-4B16-9DA1-05020C40A20A}">
      <dgm:prSet/>
      <dgm:spPr/>
      <dgm:t>
        <a:bodyPr/>
        <a:lstStyle/>
        <a:p>
          <a:endParaRPr lang="cs-CZ"/>
        </a:p>
      </dgm:t>
    </dgm:pt>
    <dgm:pt modelId="{9700718E-ADB2-4298-A5E1-B3157427F7B7}" type="sibTrans" cxnId="{998A1703-E34E-4B16-9DA1-05020C40A20A}">
      <dgm:prSet/>
      <dgm:spPr/>
      <dgm:t>
        <a:bodyPr/>
        <a:lstStyle/>
        <a:p>
          <a:endParaRPr lang="cs-CZ"/>
        </a:p>
      </dgm:t>
    </dgm:pt>
    <dgm:pt modelId="{A707BC44-C7BC-48E1-A608-0DD1F566DA12}">
      <dgm:prSet phldrT="[Text]" phldr="1"/>
      <dgm:spPr/>
      <dgm:t>
        <a:bodyPr/>
        <a:lstStyle/>
        <a:p>
          <a:endParaRPr lang="cs-CZ"/>
        </a:p>
      </dgm:t>
    </dgm:pt>
    <dgm:pt modelId="{8C828ED7-993F-4631-82B3-C63E1F09A13F}" type="parTrans" cxnId="{75464618-B7EC-4810-8EF5-C0CD8995839F}">
      <dgm:prSet/>
      <dgm:spPr/>
      <dgm:t>
        <a:bodyPr/>
        <a:lstStyle/>
        <a:p>
          <a:endParaRPr lang="cs-CZ"/>
        </a:p>
      </dgm:t>
    </dgm:pt>
    <dgm:pt modelId="{1B0A82AB-DC80-4736-9EBF-BE2958E7F318}" type="sibTrans" cxnId="{75464618-B7EC-4810-8EF5-C0CD8995839F}">
      <dgm:prSet/>
      <dgm:spPr/>
      <dgm:t>
        <a:bodyPr/>
        <a:lstStyle/>
        <a:p>
          <a:endParaRPr lang="cs-CZ"/>
        </a:p>
      </dgm:t>
    </dgm:pt>
    <dgm:pt modelId="{2EAA16A7-B704-499C-AA05-1E55786FF2BF}" type="pres">
      <dgm:prSet presAssocID="{F47614B4-CCBB-453B-A8E0-D75397768AD5}" presName="CompostProcess" presStyleCnt="0">
        <dgm:presLayoutVars>
          <dgm:dir/>
          <dgm:resizeHandles val="exact"/>
        </dgm:presLayoutVars>
      </dgm:prSet>
      <dgm:spPr/>
    </dgm:pt>
    <dgm:pt modelId="{EC161982-1DFC-4392-9F86-9CAF76B9D1AB}" type="pres">
      <dgm:prSet presAssocID="{F47614B4-CCBB-453B-A8E0-D75397768AD5}" presName="arrow" presStyleLbl="bgShp" presStyleIdx="0" presStyleCnt="1"/>
      <dgm:spPr/>
    </dgm:pt>
    <dgm:pt modelId="{08F01AB7-C442-404A-B079-021090EAE1E6}" type="pres">
      <dgm:prSet presAssocID="{F47614B4-CCBB-453B-A8E0-D75397768AD5}" presName="linearProcess" presStyleCnt="0"/>
      <dgm:spPr/>
    </dgm:pt>
    <dgm:pt modelId="{C8A2C5ED-4FDD-4E8D-861D-2D4C60FFB33B}" type="pres">
      <dgm:prSet presAssocID="{F4BA7A57-F528-4C8F-829E-8A9D28B8804F}" presName="textNode" presStyleLbl="node1" presStyleIdx="0" presStyleCnt="3">
        <dgm:presLayoutVars>
          <dgm:bulletEnabled val="1"/>
        </dgm:presLayoutVars>
      </dgm:prSet>
      <dgm:spPr/>
    </dgm:pt>
    <dgm:pt modelId="{78DAA76A-10B6-4AE3-9BCB-7DB3BA1F0140}" type="pres">
      <dgm:prSet presAssocID="{EDDDE516-3F6E-46B5-B1FF-3E65EB243219}" presName="sibTrans" presStyleCnt="0"/>
      <dgm:spPr/>
    </dgm:pt>
    <dgm:pt modelId="{28857605-C052-42A6-B34A-F56C5A158037}" type="pres">
      <dgm:prSet presAssocID="{074C0041-3F7E-4130-BB79-1D1E65DEFB8A}" presName="textNode" presStyleLbl="node1" presStyleIdx="1" presStyleCnt="3">
        <dgm:presLayoutVars>
          <dgm:bulletEnabled val="1"/>
        </dgm:presLayoutVars>
      </dgm:prSet>
      <dgm:spPr/>
    </dgm:pt>
    <dgm:pt modelId="{E58AD308-C9B0-4EA3-92F8-F026EEA851DA}" type="pres">
      <dgm:prSet presAssocID="{9700718E-ADB2-4298-A5E1-B3157427F7B7}" presName="sibTrans" presStyleCnt="0"/>
      <dgm:spPr/>
    </dgm:pt>
    <dgm:pt modelId="{6DF3B547-BE5A-475C-82F6-0134478AF75F}" type="pres">
      <dgm:prSet presAssocID="{A707BC44-C7BC-48E1-A608-0DD1F566DA1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98A1703-E34E-4B16-9DA1-05020C40A20A}" srcId="{F47614B4-CCBB-453B-A8E0-D75397768AD5}" destId="{074C0041-3F7E-4130-BB79-1D1E65DEFB8A}" srcOrd="1" destOrd="0" parTransId="{0A30EDF6-2A8E-42F1-B8B9-FA863974BCE0}" sibTransId="{9700718E-ADB2-4298-A5E1-B3157427F7B7}"/>
    <dgm:cxn modelId="{75464618-B7EC-4810-8EF5-C0CD8995839F}" srcId="{F47614B4-CCBB-453B-A8E0-D75397768AD5}" destId="{A707BC44-C7BC-48E1-A608-0DD1F566DA12}" srcOrd="2" destOrd="0" parTransId="{8C828ED7-993F-4631-82B3-C63E1F09A13F}" sibTransId="{1B0A82AB-DC80-4736-9EBF-BE2958E7F318}"/>
    <dgm:cxn modelId="{8A3E1B19-0778-437A-91CA-F7D29E2D99D7}" type="presOf" srcId="{A707BC44-C7BC-48E1-A608-0DD1F566DA12}" destId="{6DF3B547-BE5A-475C-82F6-0134478AF75F}" srcOrd="0" destOrd="0" presId="urn:microsoft.com/office/officeart/2005/8/layout/hProcess9"/>
    <dgm:cxn modelId="{A7DC887E-C365-4E9B-B6B1-BB4FA8649FA9}" type="presOf" srcId="{F4BA7A57-F528-4C8F-829E-8A9D28B8804F}" destId="{C8A2C5ED-4FDD-4E8D-861D-2D4C60FFB33B}" srcOrd="0" destOrd="0" presId="urn:microsoft.com/office/officeart/2005/8/layout/hProcess9"/>
    <dgm:cxn modelId="{7D5F94A3-D685-4CAB-8AEA-4B76998613AE}" type="presOf" srcId="{F47614B4-CCBB-453B-A8E0-D75397768AD5}" destId="{2EAA16A7-B704-499C-AA05-1E55786FF2BF}" srcOrd="0" destOrd="0" presId="urn:microsoft.com/office/officeart/2005/8/layout/hProcess9"/>
    <dgm:cxn modelId="{1CDBE5CB-7BEC-44ED-B0D8-F7890D34358E}" srcId="{F47614B4-CCBB-453B-A8E0-D75397768AD5}" destId="{F4BA7A57-F528-4C8F-829E-8A9D28B8804F}" srcOrd="0" destOrd="0" parTransId="{12FC747D-7366-4530-9356-D8419AC1F3DA}" sibTransId="{EDDDE516-3F6E-46B5-B1FF-3E65EB243219}"/>
    <dgm:cxn modelId="{6908A1DE-75F8-4F66-B412-E0AAE6485A75}" type="presOf" srcId="{074C0041-3F7E-4130-BB79-1D1E65DEFB8A}" destId="{28857605-C052-42A6-B34A-F56C5A158037}" srcOrd="0" destOrd="0" presId="urn:microsoft.com/office/officeart/2005/8/layout/hProcess9"/>
    <dgm:cxn modelId="{B6B064CF-599A-4220-99E6-C5FC17DE8063}" type="presParOf" srcId="{2EAA16A7-B704-499C-AA05-1E55786FF2BF}" destId="{EC161982-1DFC-4392-9F86-9CAF76B9D1AB}" srcOrd="0" destOrd="0" presId="urn:microsoft.com/office/officeart/2005/8/layout/hProcess9"/>
    <dgm:cxn modelId="{2B56A587-1A32-4917-BB9D-0FB011919244}" type="presParOf" srcId="{2EAA16A7-B704-499C-AA05-1E55786FF2BF}" destId="{08F01AB7-C442-404A-B079-021090EAE1E6}" srcOrd="1" destOrd="0" presId="urn:microsoft.com/office/officeart/2005/8/layout/hProcess9"/>
    <dgm:cxn modelId="{C7FC6BA4-4675-45DF-A0FC-2AB9C5FCF959}" type="presParOf" srcId="{08F01AB7-C442-404A-B079-021090EAE1E6}" destId="{C8A2C5ED-4FDD-4E8D-861D-2D4C60FFB33B}" srcOrd="0" destOrd="0" presId="urn:microsoft.com/office/officeart/2005/8/layout/hProcess9"/>
    <dgm:cxn modelId="{256687AC-2F30-4224-8956-7E61ECE6754D}" type="presParOf" srcId="{08F01AB7-C442-404A-B079-021090EAE1E6}" destId="{78DAA76A-10B6-4AE3-9BCB-7DB3BA1F0140}" srcOrd="1" destOrd="0" presId="urn:microsoft.com/office/officeart/2005/8/layout/hProcess9"/>
    <dgm:cxn modelId="{90001376-5BAC-4684-8C54-A4A41B1A0EA3}" type="presParOf" srcId="{08F01AB7-C442-404A-B079-021090EAE1E6}" destId="{28857605-C052-42A6-B34A-F56C5A158037}" srcOrd="2" destOrd="0" presId="urn:microsoft.com/office/officeart/2005/8/layout/hProcess9"/>
    <dgm:cxn modelId="{B713F1A9-C70F-4E05-AC02-7975A40F1BE7}" type="presParOf" srcId="{08F01AB7-C442-404A-B079-021090EAE1E6}" destId="{E58AD308-C9B0-4EA3-92F8-F026EEA851DA}" srcOrd="3" destOrd="0" presId="urn:microsoft.com/office/officeart/2005/8/layout/hProcess9"/>
    <dgm:cxn modelId="{F784A7A7-B81D-46A9-9BDD-BFBB083EDEF4}" type="presParOf" srcId="{08F01AB7-C442-404A-B079-021090EAE1E6}" destId="{6DF3B547-BE5A-475C-82F6-0134478AF75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8CB1D5-4E4C-49D0-ABE4-E9949389419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0A1A58D9-689E-4EB9-9AE1-ED1F0E314C4E}">
      <dgm:prSet phldrT="[Text]"/>
      <dgm:spPr/>
      <dgm:t>
        <a:bodyPr/>
        <a:lstStyle/>
        <a:p>
          <a:r>
            <a:rPr lang="cs-CZ" dirty="0"/>
            <a:t>Sociální inovace</a:t>
          </a:r>
        </a:p>
      </dgm:t>
    </dgm:pt>
    <dgm:pt modelId="{DCC20F57-3E5E-461A-B898-2AAE7331347E}" type="parTrans" cxnId="{C0FF23AF-0482-4A1C-9009-0DBC78F3A932}">
      <dgm:prSet/>
      <dgm:spPr/>
      <dgm:t>
        <a:bodyPr/>
        <a:lstStyle/>
        <a:p>
          <a:endParaRPr lang="cs-CZ"/>
        </a:p>
      </dgm:t>
    </dgm:pt>
    <dgm:pt modelId="{DCD92479-740C-4EF9-9144-5FCF9B5C1335}" type="sibTrans" cxnId="{C0FF23AF-0482-4A1C-9009-0DBC78F3A932}">
      <dgm:prSet/>
      <dgm:spPr/>
      <dgm:t>
        <a:bodyPr/>
        <a:lstStyle/>
        <a:p>
          <a:endParaRPr lang="cs-CZ"/>
        </a:p>
      </dgm:t>
    </dgm:pt>
    <dgm:pt modelId="{3AF8AC99-1274-4267-B4FB-4DA04E0F12A2}">
      <dgm:prSet phldrT="[Text]"/>
      <dgm:spPr/>
      <dgm:t>
        <a:bodyPr/>
        <a:lstStyle/>
        <a:p>
          <a:r>
            <a:rPr lang="cs-CZ" dirty="0"/>
            <a:t>Informace</a:t>
          </a:r>
        </a:p>
      </dgm:t>
    </dgm:pt>
    <dgm:pt modelId="{C60F394D-9162-43B3-9F71-A30076EAE33E}" type="parTrans" cxnId="{1EBEF74B-D32B-4214-A4D6-587C9F689674}">
      <dgm:prSet/>
      <dgm:spPr/>
      <dgm:t>
        <a:bodyPr/>
        <a:lstStyle/>
        <a:p>
          <a:endParaRPr lang="cs-CZ"/>
        </a:p>
      </dgm:t>
    </dgm:pt>
    <dgm:pt modelId="{0EE9DE58-7380-4B89-A56B-4BAC79D1C648}" type="sibTrans" cxnId="{1EBEF74B-D32B-4214-A4D6-587C9F689674}">
      <dgm:prSet/>
      <dgm:spPr/>
      <dgm:t>
        <a:bodyPr/>
        <a:lstStyle/>
        <a:p>
          <a:endParaRPr lang="cs-CZ"/>
        </a:p>
      </dgm:t>
    </dgm:pt>
    <dgm:pt modelId="{5906031D-6951-47F7-AE5D-E0F283567B18}">
      <dgm:prSet phldrT="[Text]"/>
      <dgm:spPr/>
      <dgm:t>
        <a:bodyPr/>
        <a:lstStyle/>
        <a:p>
          <a:r>
            <a:rPr lang="cs-CZ" dirty="0"/>
            <a:t>Idea</a:t>
          </a:r>
        </a:p>
      </dgm:t>
    </dgm:pt>
    <dgm:pt modelId="{2FB08EB7-D612-4638-BA67-74EB4DA9582E}" type="parTrans" cxnId="{9578EBEF-00A4-490E-A692-DF481FA6386D}">
      <dgm:prSet/>
      <dgm:spPr/>
      <dgm:t>
        <a:bodyPr/>
        <a:lstStyle/>
        <a:p>
          <a:endParaRPr lang="cs-CZ"/>
        </a:p>
      </dgm:t>
    </dgm:pt>
    <dgm:pt modelId="{3ABE2AE2-98DE-48B8-BE44-A9E8A7A2B3A5}" type="sibTrans" cxnId="{9578EBEF-00A4-490E-A692-DF481FA6386D}">
      <dgm:prSet/>
      <dgm:spPr/>
      <dgm:t>
        <a:bodyPr/>
        <a:lstStyle/>
        <a:p>
          <a:endParaRPr lang="cs-CZ"/>
        </a:p>
      </dgm:t>
    </dgm:pt>
    <dgm:pt modelId="{82D06A90-1015-4D7D-8A5D-C9E8EA45145B}">
      <dgm:prSet/>
      <dgm:spPr/>
      <dgm:t>
        <a:bodyPr/>
        <a:lstStyle/>
        <a:p>
          <a:r>
            <a:rPr lang="cs-CZ" dirty="0"/>
            <a:t>Image</a:t>
          </a:r>
        </a:p>
      </dgm:t>
    </dgm:pt>
    <dgm:pt modelId="{92F3DCC5-F588-45DA-B87C-2E0142F26DAB}" type="parTrans" cxnId="{16EE149E-0059-4C68-AFA6-5A78380E0042}">
      <dgm:prSet/>
      <dgm:spPr/>
      <dgm:t>
        <a:bodyPr/>
        <a:lstStyle/>
        <a:p>
          <a:endParaRPr lang="cs-CZ"/>
        </a:p>
      </dgm:t>
    </dgm:pt>
    <dgm:pt modelId="{A9FE7BD9-BA91-4906-B927-12B5CD3316B6}" type="sibTrans" cxnId="{16EE149E-0059-4C68-AFA6-5A78380E0042}">
      <dgm:prSet/>
      <dgm:spPr/>
      <dgm:t>
        <a:bodyPr/>
        <a:lstStyle/>
        <a:p>
          <a:endParaRPr lang="cs-CZ"/>
        </a:p>
      </dgm:t>
    </dgm:pt>
    <dgm:pt modelId="{23537E80-13B3-4D0C-B719-E4A393C54B0F}">
      <dgm:prSet/>
      <dgm:spPr/>
      <dgm:t>
        <a:bodyPr/>
        <a:lstStyle/>
        <a:p>
          <a:r>
            <a:rPr lang="cs-CZ" dirty="0"/>
            <a:t>Investice</a:t>
          </a:r>
        </a:p>
      </dgm:t>
    </dgm:pt>
    <dgm:pt modelId="{AD99B71F-9A01-4BF8-BC2E-E343A49CD790}" type="parTrans" cxnId="{ACC4638A-7CBA-429E-9149-7DCDF9C49C05}">
      <dgm:prSet/>
      <dgm:spPr/>
      <dgm:t>
        <a:bodyPr/>
        <a:lstStyle/>
        <a:p>
          <a:endParaRPr lang="cs-CZ"/>
        </a:p>
      </dgm:t>
    </dgm:pt>
    <dgm:pt modelId="{91FB17B7-00D5-4558-A02E-C3E99179815E}" type="sibTrans" cxnId="{ACC4638A-7CBA-429E-9149-7DCDF9C49C05}">
      <dgm:prSet/>
      <dgm:spPr/>
      <dgm:t>
        <a:bodyPr/>
        <a:lstStyle/>
        <a:p>
          <a:endParaRPr lang="cs-CZ"/>
        </a:p>
      </dgm:t>
    </dgm:pt>
    <dgm:pt modelId="{FC99A327-0D3E-403D-B270-021C0F600DCF}">
      <dgm:prSet/>
      <dgm:spPr/>
      <dgm:t>
        <a:bodyPr/>
        <a:lstStyle/>
        <a:p>
          <a:r>
            <a:rPr lang="cs-CZ" dirty="0"/>
            <a:t>Implementace</a:t>
          </a:r>
        </a:p>
      </dgm:t>
    </dgm:pt>
    <dgm:pt modelId="{A5FB74A5-0BC2-4FE3-887D-9A44E7500C0F}" type="parTrans" cxnId="{AE818782-12F6-4324-BC80-2958C852BDED}">
      <dgm:prSet/>
      <dgm:spPr/>
      <dgm:t>
        <a:bodyPr/>
        <a:lstStyle/>
        <a:p>
          <a:endParaRPr lang="cs-CZ"/>
        </a:p>
      </dgm:t>
    </dgm:pt>
    <dgm:pt modelId="{C4336D0F-7E80-4F95-867A-8632D32AF11D}" type="sibTrans" cxnId="{AE818782-12F6-4324-BC80-2958C852BDED}">
      <dgm:prSet/>
      <dgm:spPr/>
      <dgm:t>
        <a:bodyPr/>
        <a:lstStyle/>
        <a:p>
          <a:endParaRPr lang="cs-CZ"/>
        </a:p>
      </dgm:t>
    </dgm:pt>
    <dgm:pt modelId="{83BBADF9-F7D4-4DE1-865C-8B432FDBD02F}">
      <dgm:prSet/>
      <dgm:spPr/>
      <dgm:t>
        <a:bodyPr/>
        <a:lstStyle/>
        <a:p>
          <a:r>
            <a:rPr lang="cs-CZ" dirty="0"/>
            <a:t>Impakt</a:t>
          </a:r>
        </a:p>
      </dgm:t>
    </dgm:pt>
    <dgm:pt modelId="{869700AB-6947-48F7-8B2D-8A09FB81A228}" type="parTrans" cxnId="{8D202F73-9F0F-4CA6-8FFF-077205E19E6E}">
      <dgm:prSet/>
      <dgm:spPr/>
      <dgm:t>
        <a:bodyPr/>
        <a:lstStyle/>
        <a:p>
          <a:endParaRPr lang="cs-CZ"/>
        </a:p>
      </dgm:t>
    </dgm:pt>
    <dgm:pt modelId="{C9054782-30D2-42CC-8C29-882A9FD38F36}" type="sibTrans" cxnId="{8D202F73-9F0F-4CA6-8FFF-077205E19E6E}">
      <dgm:prSet/>
      <dgm:spPr/>
      <dgm:t>
        <a:bodyPr/>
        <a:lstStyle/>
        <a:p>
          <a:endParaRPr lang="cs-CZ"/>
        </a:p>
      </dgm:t>
    </dgm:pt>
    <dgm:pt modelId="{B92E8F8F-1BA3-4DE5-A70F-EAF7AA9B6086}" type="pres">
      <dgm:prSet presAssocID="{C18CB1D5-4E4C-49D0-ABE4-E9949389419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B90A92-70E2-4143-9741-5E889699B322}" type="pres">
      <dgm:prSet presAssocID="{0A1A58D9-689E-4EB9-9AE1-ED1F0E314C4E}" presName="hierRoot1" presStyleCnt="0"/>
      <dgm:spPr/>
    </dgm:pt>
    <dgm:pt modelId="{5F0BD4FF-B399-4AE5-9EA6-EF36A4C707BB}" type="pres">
      <dgm:prSet presAssocID="{0A1A58D9-689E-4EB9-9AE1-ED1F0E314C4E}" presName="composite" presStyleCnt="0"/>
      <dgm:spPr/>
    </dgm:pt>
    <dgm:pt modelId="{2743ABE1-0A69-4498-8B57-2EC2966E5C4F}" type="pres">
      <dgm:prSet presAssocID="{0A1A58D9-689E-4EB9-9AE1-ED1F0E314C4E}" presName="background" presStyleLbl="node0" presStyleIdx="0" presStyleCnt="1"/>
      <dgm:spPr/>
    </dgm:pt>
    <dgm:pt modelId="{82039BB0-BEF0-42A5-961B-27EB2685F8FA}" type="pres">
      <dgm:prSet presAssocID="{0A1A58D9-689E-4EB9-9AE1-ED1F0E314C4E}" presName="text" presStyleLbl="fgAcc0" presStyleIdx="0" presStyleCnt="1">
        <dgm:presLayoutVars>
          <dgm:chPref val="3"/>
        </dgm:presLayoutVars>
      </dgm:prSet>
      <dgm:spPr/>
    </dgm:pt>
    <dgm:pt modelId="{043C5794-5AE3-4172-A67C-ABAFA52A5415}" type="pres">
      <dgm:prSet presAssocID="{0A1A58D9-689E-4EB9-9AE1-ED1F0E314C4E}" presName="hierChild2" presStyleCnt="0"/>
      <dgm:spPr/>
    </dgm:pt>
    <dgm:pt modelId="{9BA64348-C221-48A8-9918-6EF5AFFA4318}" type="pres">
      <dgm:prSet presAssocID="{C60F394D-9162-43B3-9F71-A30076EAE33E}" presName="Name10" presStyleLbl="parChTrans1D2" presStyleIdx="0" presStyleCnt="6"/>
      <dgm:spPr/>
    </dgm:pt>
    <dgm:pt modelId="{9010D544-1463-4809-A1A5-3E5F61FF75ED}" type="pres">
      <dgm:prSet presAssocID="{3AF8AC99-1274-4267-B4FB-4DA04E0F12A2}" presName="hierRoot2" presStyleCnt="0"/>
      <dgm:spPr/>
    </dgm:pt>
    <dgm:pt modelId="{0D4CDE00-E348-4D0E-90A6-06053F038270}" type="pres">
      <dgm:prSet presAssocID="{3AF8AC99-1274-4267-B4FB-4DA04E0F12A2}" presName="composite2" presStyleCnt="0"/>
      <dgm:spPr/>
    </dgm:pt>
    <dgm:pt modelId="{28A77C08-706E-458B-9CFA-507D67E7C8A3}" type="pres">
      <dgm:prSet presAssocID="{3AF8AC99-1274-4267-B4FB-4DA04E0F12A2}" presName="background2" presStyleLbl="node2" presStyleIdx="0" presStyleCnt="6"/>
      <dgm:spPr/>
    </dgm:pt>
    <dgm:pt modelId="{DCB6486F-1149-4DF4-9657-F33312361D8A}" type="pres">
      <dgm:prSet presAssocID="{3AF8AC99-1274-4267-B4FB-4DA04E0F12A2}" presName="text2" presStyleLbl="fgAcc2" presStyleIdx="0" presStyleCnt="6">
        <dgm:presLayoutVars>
          <dgm:chPref val="3"/>
        </dgm:presLayoutVars>
      </dgm:prSet>
      <dgm:spPr/>
    </dgm:pt>
    <dgm:pt modelId="{0238A914-3491-4595-8343-B9D0044AD2B4}" type="pres">
      <dgm:prSet presAssocID="{3AF8AC99-1274-4267-B4FB-4DA04E0F12A2}" presName="hierChild3" presStyleCnt="0"/>
      <dgm:spPr/>
    </dgm:pt>
    <dgm:pt modelId="{55A47831-B039-4C4B-84CD-98A65699FC0B}" type="pres">
      <dgm:prSet presAssocID="{2FB08EB7-D612-4638-BA67-74EB4DA9582E}" presName="Name10" presStyleLbl="parChTrans1D2" presStyleIdx="1" presStyleCnt="6"/>
      <dgm:spPr/>
    </dgm:pt>
    <dgm:pt modelId="{166E8B65-B3B3-4B6F-AB42-E2BA3F5AA5FD}" type="pres">
      <dgm:prSet presAssocID="{5906031D-6951-47F7-AE5D-E0F283567B18}" presName="hierRoot2" presStyleCnt="0"/>
      <dgm:spPr/>
    </dgm:pt>
    <dgm:pt modelId="{19AC8CFE-EEDA-4A6A-957F-3C73D5F73876}" type="pres">
      <dgm:prSet presAssocID="{5906031D-6951-47F7-AE5D-E0F283567B18}" presName="composite2" presStyleCnt="0"/>
      <dgm:spPr/>
    </dgm:pt>
    <dgm:pt modelId="{D45F705F-B43D-4E2D-BB35-FBBE2AA5B2C6}" type="pres">
      <dgm:prSet presAssocID="{5906031D-6951-47F7-AE5D-E0F283567B18}" presName="background2" presStyleLbl="node2" presStyleIdx="1" presStyleCnt="6"/>
      <dgm:spPr/>
    </dgm:pt>
    <dgm:pt modelId="{FAE5876F-14C7-42DD-8B77-BD6F1738E0C1}" type="pres">
      <dgm:prSet presAssocID="{5906031D-6951-47F7-AE5D-E0F283567B18}" presName="text2" presStyleLbl="fgAcc2" presStyleIdx="1" presStyleCnt="6">
        <dgm:presLayoutVars>
          <dgm:chPref val="3"/>
        </dgm:presLayoutVars>
      </dgm:prSet>
      <dgm:spPr/>
    </dgm:pt>
    <dgm:pt modelId="{7436D170-7F07-41A3-88E6-B2045DCCA661}" type="pres">
      <dgm:prSet presAssocID="{5906031D-6951-47F7-AE5D-E0F283567B18}" presName="hierChild3" presStyleCnt="0"/>
      <dgm:spPr/>
    </dgm:pt>
    <dgm:pt modelId="{1F3BD9DD-2E66-4D12-ABC4-4F229AEAFB99}" type="pres">
      <dgm:prSet presAssocID="{92F3DCC5-F588-45DA-B87C-2E0142F26DAB}" presName="Name10" presStyleLbl="parChTrans1D2" presStyleIdx="2" presStyleCnt="6"/>
      <dgm:spPr/>
    </dgm:pt>
    <dgm:pt modelId="{C339B127-B0F9-4B87-B8E4-FB85A6665FE6}" type="pres">
      <dgm:prSet presAssocID="{82D06A90-1015-4D7D-8A5D-C9E8EA45145B}" presName="hierRoot2" presStyleCnt="0"/>
      <dgm:spPr/>
    </dgm:pt>
    <dgm:pt modelId="{576FF29F-66F1-4D20-964A-2EC91C946732}" type="pres">
      <dgm:prSet presAssocID="{82D06A90-1015-4D7D-8A5D-C9E8EA45145B}" presName="composite2" presStyleCnt="0"/>
      <dgm:spPr/>
    </dgm:pt>
    <dgm:pt modelId="{C71E3DB1-E166-46CB-82E1-C9CAFF46D6D0}" type="pres">
      <dgm:prSet presAssocID="{82D06A90-1015-4D7D-8A5D-C9E8EA45145B}" presName="background2" presStyleLbl="node2" presStyleIdx="2" presStyleCnt="6"/>
      <dgm:spPr/>
    </dgm:pt>
    <dgm:pt modelId="{17C50B04-9BDB-4DEB-9080-A784ACCA0F4B}" type="pres">
      <dgm:prSet presAssocID="{82D06A90-1015-4D7D-8A5D-C9E8EA45145B}" presName="text2" presStyleLbl="fgAcc2" presStyleIdx="2" presStyleCnt="6">
        <dgm:presLayoutVars>
          <dgm:chPref val="3"/>
        </dgm:presLayoutVars>
      </dgm:prSet>
      <dgm:spPr/>
    </dgm:pt>
    <dgm:pt modelId="{EFBB0760-98A4-4FE0-B035-C58CAB3EA703}" type="pres">
      <dgm:prSet presAssocID="{82D06A90-1015-4D7D-8A5D-C9E8EA45145B}" presName="hierChild3" presStyleCnt="0"/>
      <dgm:spPr/>
    </dgm:pt>
    <dgm:pt modelId="{E9E47373-250A-4532-9E5E-B32F584E96F5}" type="pres">
      <dgm:prSet presAssocID="{AD99B71F-9A01-4BF8-BC2E-E343A49CD790}" presName="Name10" presStyleLbl="parChTrans1D2" presStyleIdx="3" presStyleCnt="6"/>
      <dgm:spPr/>
    </dgm:pt>
    <dgm:pt modelId="{91A571E5-8AD3-4702-B27D-284DA5A1BCE4}" type="pres">
      <dgm:prSet presAssocID="{23537E80-13B3-4D0C-B719-E4A393C54B0F}" presName="hierRoot2" presStyleCnt="0"/>
      <dgm:spPr/>
    </dgm:pt>
    <dgm:pt modelId="{A46602E9-96A6-43F6-9168-0BD801EA5DBC}" type="pres">
      <dgm:prSet presAssocID="{23537E80-13B3-4D0C-B719-E4A393C54B0F}" presName="composite2" presStyleCnt="0"/>
      <dgm:spPr/>
    </dgm:pt>
    <dgm:pt modelId="{0C6438FF-2B09-4388-AD8D-FA8B8EAE482E}" type="pres">
      <dgm:prSet presAssocID="{23537E80-13B3-4D0C-B719-E4A393C54B0F}" presName="background2" presStyleLbl="node2" presStyleIdx="3" presStyleCnt="6"/>
      <dgm:spPr/>
    </dgm:pt>
    <dgm:pt modelId="{D8BBD662-6308-41A0-8AC9-8D79FF8E9C2C}" type="pres">
      <dgm:prSet presAssocID="{23537E80-13B3-4D0C-B719-E4A393C54B0F}" presName="text2" presStyleLbl="fgAcc2" presStyleIdx="3" presStyleCnt="6">
        <dgm:presLayoutVars>
          <dgm:chPref val="3"/>
        </dgm:presLayoutVars>
      </dgm:prSet>
      <dgm:spPr/>
    </dgm:pt>
    <dgm:pt modelId="{B36C7DFD-15C0-4E13-955C-1724B87D2F48}" type="pres">
      <dgm:prSet presAssocID="{23537E80-13B3-4D0C-B719-E4A393C54B0F}" presName="hierChild3" presStyleCnt="0"/>
      <dgm:spPr/>
    </dgm:pt>
    <dgm:pt modelId="{2F76320A-5AA4-4693-B5C7-EF06E2167179}" type="pres">
      <dgm:prSet presAssocID="{A5FB74A5-0BC2-4FE3-887D-9A44E7500C0F}" presName="Name10" presStyleLbl="parChTrans1D2" presStyleIdx="4" presStyleCnt="6"/>
      <dgm:spPr/>
    </dgm:pt>
    <dgm:pt modelId="{480CF9DD-AAD8-4A49-9F49-E0147FA02642}" type="pres">
      <dgm:prSet presAssocID="{FC99A327-0D3E-403D-B270-021C0F600DCF}" presName="hierRoot2" presStyleCnt="0"/>
      <dgm:spPr/>
    </dgm:pt>
    <dgm:pt modelId="{195D1EC9-4F0F-4C88-9D71-78891D4C018D}" type="pres">
      <dgm:prSet presAssocID="{FC99A327-0D3E-403D-B270-021C0F600DCF}" presName="composite2" presStyleCnt="0"/>
      <dgm:spPr/>
    </dgm:pt>
    <dgm:pt modelId="{3CD34DD1-2548-4123-A0F1-43EECD50AE1F}" type="pres">
      <dgm:prSet presAssocID="{FC99A327-0D3E-403D-B270-021C0F600DCF}" presName="background2" presStyleLbl="node2" presStyleIdx="4" presStyleCnt="6"/>
      <dgm:spPr/>
    </dgm:pt>
    <dgm:pt modelId="{67429457-966D-40C0-8B41-8DF5261B3FC4}" type="pres">
      <dgm:prSet presAssocID="{FC99A327-0D3E-403D-B270-021C0F600DCF}" presName="text2" presStyleLbl="fgAcc2" presStyleIdx="4" presStyleCnt="6">
        <dgm:presLayoutVars>
          <dgm:chPref val="3"/>
        </dgm:presLayoutVars>
      </dgm:prSet>
      <dgm:spPr/>
    </dgm:pt>
    <dgm:pt modelId="{C60DAC9D-5C19-47DC-870D-A3FE2663530C}" type="pres">
      <dgm:prSet presAssocID="{FC99A327-0D3E-403D-B270-021C0F600DCF}" presName="hierChild3" presStyleCnt="0"/>
      <dgm:spPr/>
    </dgm:pt>
    <dgm:pt modelId="{015F4E7C-9736-4E17-8CC5-CA3F8370BFCA}" type="pres">
      <dgm:prSet presAssocID="{869700AB-6947-48F7-8B2D-8A09FB81A228}" presName="Name10" presStyleLbl="parChTrans1D2" presStyleIdx="5" presStyleCnt="6"/>
      <dgm:spPr/>
    </dgm:pt>
    <dgm:pt modelId="{A83C049F-1958-4E0E-8052-259ED0757E16}" type="pres">
      <dgm:prSet presAssocID="{83BBADF9-F7D4-4DE1-865C-8B432FDBD02F}" presName="hierRoot2" presStyleCnt="0"/>
      <dgm:spPr/>
    </dgm:pt>
    <dgm:pt modelId="{17B9690B-D443-4EAF-90BE-E805FB883565}" type="pres">
      <dgm:prSet presAssocID="{83BBADF9-F7D4-4DE1-865C-8B432FDBD02F}" presName="composite2" presStyleCnt="0"/>
      <dgm:spPr/>
    </dgm:pt>
    <dgm:pt modelId="{F864B26F-2639-41EE-8793-7D450CCCC06F}" type="pres">
      <dgm:prSet presAssocID="{83BBADF9-F7D4-4DE1-865C-8B432FDBD02F}" presName="background2" presStyleLbl="node2" presStyleIdx="5" presStyleCnt="6"/>
      <dgm:spPr/>
    </dgm:pt>
    <dgm:pt modelId="{7EE8FB09-385E-4119-B360-F0D440E4A13B}" type="pres">
      <dgm:prSet presAssocID="{83BBADF9-F7D4-4DE1-865C-8B432FDBD02F}" presName="text2" presStyleLbl="fgAcc2" presStyleIdx="5" presStyleCnt="6">
        <dgm:presLayoutVars>
          <dgm:chPref val="3"/>
        </dgm:presLayoutVars>
      </dgm:prSet>
      <dgm:spPr/>
    </dgm:pt>
    <dgm:pt modelId="{7415B852-34F8-436D-A150-52389962E3E6}" type="pres">
      <dgm:prSet presAssocID="{83BBADF9-F7D4-4DE1-865C-8B432FDBD02F}" presName="hierChild3" presStyleCnt="0"/>
      <dgm:spPr/>
    </dgm:pt>
  </dgm:ptLst>
  <dgm:cxnLst>
    <dgm:cxn modelId="{0FB6C904-6697-4905-B481-878ECFB61B24}" type="presOf" srcId="{92F3DCC5-F588-45DA-B87C-2E0142F26DAB}" destId="{1F3BD9DD-2E66-4D12-ABC4-4F229AEAFB99}" srcOrd="0" destOrd="0" presId="urn:microsoft.com/office/officeart/2005/8/layout/hierarchy1"/>
    <dgm:cxn modelId="{CA11E60B-E385-4231-8D6D-D38B063425BC}" type="presOf" srcId="{23537E80-13B3-4D0C-B719-E4A393C54B0F}" destId="{D8BBD662-6308-41A0-8AC9-8D79FF8E9C2C}" srcOrd="0" destOrd="0" presId="urn:microsoft.com/office/officeart/2005/8/layout/hierarchy1"/>
    <dgm:cxn modelId="{619AD40C-7A32-401D-B968-E58468CA2724}" type="presOf" srcId="{3AF8AC99-1274-4267-B4FB-4DA04E0F12A2}" destId="{DCB6486F-1149-4DF4-9657-F33312361D8A}" srcOrd="0" destOrd="0" presId="urn:microsoft.com/office/officeart/2005/8/layout/hierarchy1"/>
    <dgm:cxn modelId="{5350DC1A-4073-4023-A020-B07105F58F9A}" type="presOf" srcId="{C18CB1D5-4E4C-49D0-ABE4-E99493894191}" destId="{B92E8F8F-1BA3-4DE5-A70F-EAF7AA9B6086}" srcOrd="0" destOrd="0" presId="urn:microsoft.com/office/officeart/2005/8/layout/hierarchy1"/>
    <dgm:cxn modelId="{12458427-59B5-44A7-869A-5926C5EEB870}" type="presOf" srcId="{AD99B71F-9A01-4BF8-BC2E-E343A49CD790}" destId="{E9E47373-250A-4532-9E5E-B32F584E96F5}" srcOrd="0" destOrd="0" presId="urn:microsoft.com/office/officeart/2005/8/layout/hierarchy1"/>
    <dgm:cxn modelId="{166BBA2B-BBA7-41CE-8DE9-7EC813495C5E}" type="presOf" srcId="{82D06A90-1015-4D7D-8A5D-C9E8EA45145B}" destId="{17C50B04-9BDB-4DEB-9080-A784ACCA0F4B}" srcOrd="0" destOrd="0" presId="urn:microsoft.com/office/officeart/2005/8/layout/hierarchy1"/>
    <dgm:cxn modelId="{590BA15D-4522-4A6D-8667-BA7CE34D1FBB}" type="presOf" srcId="{83BBADF9-F7D4-4DE1-865C-8B432FDBD02F}" destId="{7EE8FB09-385E-4119-B360-F0D440E4A13B}" srcOrd="0" destOrd="0" presId="urn:microsoft.com/office/officeart/2005/8/layout/hierarchy1"/>
    <dgm:cxn modelId="{8EEAC368-9D3B-47F3-9653-A32F12B0D3AC}" type="presOf" srcId="{C60F394D-9162-43B3-9F71-A30076EAE33E}" destId="{9BA64348-C221-48A8-9918-6EF5AFFA4318}" srcOrd="0" destOrd="0" presId="urn:microsoft.com/office/officeart/2005/8/layout/hierarchy1"/>
    <dgm:cxn modelId="{E55DEC68-F06E-4A81-98FA-B12061DB7317}" type="presOf" srcId="{869700AB-6947-48F7-8B2D-8A09FB81A228}" destId="{015F4E7C-9736-4E17-8CC5-CA3F8370BFCA}" srcOrd="0" destOrd="0" presId="urn:microsoft.com/office/officeart/2005/8/layout/hierarchy1"/>
    <dgm:cxn modelId="{1EBEF74B-D32B-4214-A4D6-587C9F689674}" srcId="{0A1A58D9-689E-4EB9-9AE1-ED1F0E314C4E}" destId="{3AF8AC99-1274-4267-B4FB-4DA04E0F12A2}" srcOrd="0" destOrd="0" parTransId="{C60F394D-9162-43B3-9F71-A30076EAE33E}" sibTransId="{0EE9DE58-7380-4B89-A56B-4BAC79D1C648}"/>
    <dgm:cxn modelId="{8D202F73-9F0F-4CA6-8FFF-077205E19E6E}" srcId="{0A1A58D9-689E-4EB9-9AE1-ED1F0E314C4E}" destId="{83BBADF9-F7D4-4DE1-865C-8B432FDBD02F}" srcOrd="5" destOrd="0" parTransId="{869700AB-6947-48F7-8B2D-8A09FB81A228}" sibTransId="{C9054782-30D2-42CC-8C29-882A9FD38F36}"/>
    <dgm:cxn modelId="{AE818782-12F6-4324-BC80-2958C852BDED}" srcId="{0A1A58D9-689E-4EB9-9AE1-ED1F0E314C4E}" destId="{FC99A327-0D3E-403D-B270-021C0F600DCF}" srcOrd="4" destOrd="0" parTransId="{A5FB74A5-0BC2-4FE3-887D-9A44E7500C0F}" sibTransId="{C4336D0F-7E80-4F95-867A-8632D32AF11D}"/>
    <dgm:cxn modelId="{ACC4638A-7CBA-429E-9149-7DCDF9C49C05}" srcId="{0A1A58D9-689E-4EB9-9AE1-ED1F0E314C4E}" destId="{23537E80-13B3-4D0C-B719-E4A393C54B0F}" srcOrd="3" destOrd="0" parTransId="{AD99B71F-9A01-4BF8-BC2E-E343A49CD790}" sibTransId="{91FB17B7-00D5-4558-A02E-C3E99179815E}"/>
    <dgm:cxn modelId="{6F802196-9659-445A-A765-094E0312CB57}" type="presOf" srcId="{FC99A327-0D3E-403D-B270-021C0F600DCF}" destId="{67429457-966D-40C0-8B41-8DF5261B3FC4}" srcOrd="0" destOrd="0" presId="urn:microsoft.com/office/officeart/2005/8/layout/hierarchy1"/>
    <dgm:cxn modelId="{9E98A89B-DFC4-43D7-99EF-60D4BF726D7E}" type="presOf" srcId="{0A1A58D9-689E-4EB9-9AE1-ED1F0E314C4E}" destId="{82039BB0-BEF0-42A5-961B-27EB2685F8FA}" srcOrd="0" destOrd="0" presId="urn:microsoft.com/office/officeart/2005/8/layout/hierarchy1"/>
    <dgm:cxn modelId="{16EE149E-0059-4C68-AFA6-5A78380E0042}" srcId="{0A1A58D9-689E-4EB9-9AE1-ED1F0E314C4E}" destId="{82D06A90-1015-4D7D-8A5D-C9E8EA45145B}" srcOrd="2" destOrd="0" parTransId="{92F3DCC5-F588-45DA-B87C-2E0142F26DAB}" sibTransId="{A9FE7BD9-BA91-4906-B927-12B5CD3316B6}"/>
    <dgm:cxn modelId="{C0FF23AF-0482-4A1C-9009-0DBC78F3A932}" srcId="{C18CB1D5-4E4C-49D0-ABE4-E99493894191}" destId="{0A1A58D9-689E-4EB9-9AE1-ED1F0E314C4E}" srcOrd="0" destOrd="0" parTransId="{DCC20F57-3E5E-461A-B898-2AAE7331347E}" sibTransId="{DCD92479-740C-4EF9-9144-5FCF9B5C1335}"/>
    <dgm:cxn modelId="{05FCC0CF-BCCF-4E69-8C06-01F9205BC73C}" type="presOf" srcId="{5906031D-6951-47F7-AE5D-E0F283567B18}" destId="{FAE5876F-14C7-42DD-8B77-BD6F1738E0C1}" srcOrd="0" destOrd="0" presId="urn:microsoft.com/office/officeart/2005/8/layout/hierarchy1"/>
    <dgm:cxn modelId="{DBCB30EC-C0B8-4350-B9CD-8DD29A55EF31}" type="presOf" srcId="{A5FB74A5-0BC2-4FE3-887D-9A44E7500C0F}" destId="{2F76320A-5AA4-4693-B5C7-EF06E2167179}" srcOrd="0" destOrd="0" presId="urn:microsoft.com/office/officeart/2005/8/layout/hierarchy1"/>
    <dgm:cxn modelId="{4C43CBED-5A9E-4916-B55A-BF54D6187B0A}" type="presOf" srcId="{2FB08EB7-D612-4638-BA67-74EB4DA9582E}" destId="{55A47831-B039-4C4B-84CD-98A65699FC0B}" srcOrd="0" destOrd="0" presId="urn:microsoft.com/office/officeart/2005/8/layout/hierarchy1"/>
    <dgm:cxn modelId="{9578EBEF-00A4-490E-A692-DF481FA6386D}" srcId="{0A1A58D9-689E-4EB9-9AE1-ED1F0E314C4E}" destId="{5906031D-6951-47F7-AE5D-E0F283567B18}" srcOrd="1" destOrd="0" parTransId="{2FB08EB7-D612-4638-BA67-74EB4DA9582E}" sibTransId="{3ABE2AE2-98DE-48B8-BE44-A9E8A7A2B3A5}"/>
    <dgm:cxn modelId="{37ACD457-703F-41EB-AC6E-832176994BB7}" type="presParOf" srcId="{B92E8F8F-1BA3-4DE5-A70F-EAF7AA9B6086}" destId="{25B90A92-70E2-4143-9741-5E889699B322}" srcOrd="0" destOrd="0" presId="urn:microsoft.com/office/officeart/2005/8/layout/hierarchy1"/>
    <dgm:cxn modelId="{F30B1FBD-342E-40F8-8B43-D7BEA15EFCAA}" type="presParOf" srcId="{25B90A92-70E2-4143-9741-5E889699B322}" destId="{5F0BD4FF-B399-4AE5-9EA6-EF36A4C707BB}" srcOrd="0" destOrd="0" presId="urn:microsoft.com/office/officeart/2005/8/layout/hierarchy1"/>
    <dgm:cxn modelId="{C7D66649-735A-4C94-8F50-7A777FCA44DD}" type="presParOf" srcId="{5F0BD4FF-B399-4AE5-9EA6-EF36A4C707BB}" destId="{2743ABE1-0A69-4498-8B57-2EC2966E5C4F}" srcOrd="0" destOrd="0" presId="urn:microsoft.com/office/officeart/2005/8/layout/hierarchy1"/>
    <dgm:cxn modelId="{142A189A-10C5-4EEF-A27F-315A88DC47E8}" type="presParOf" srcId="{5F0BD4FF-B399-4AE5-9EA6-EF36A4C707BB}" destId="{82039BB0-BEF0-42A5-961B-27EB2685F8FA}" srcOrd="1" destOrd="0" presId="urn:microsoft.com/office/officeart/2005/8/layout/hierarchy1"/>
    <dgm:cxn modelId="{6DEB5237-2735-466C-B524-8C03FB63D98C}" type="presParOf" srcId="{25B90A92-70E2-4143-9741-5E889699B322}" destId="{043C5794-5AE3-4172-A67C-ABAFA52A5415}" srcOrd="1" destOrd="0" presId="urn:microsoft.com/office/officeart/2005/8/layout/hierarchy1"/>
    <dgm:cxn modelId="{B058A1B7-2F07-4CF1-806D-970B8F4336FB}" type="presParOf" srcId="{043C5794-5AE3-4172-A67C-ABAFA52A5415}" destId="{9BA64348-C221-48A8-9918-6EF5AFFA4318}" srcOrd="0" destOrd="0" presId="urn:microsoft.com/office/officeart/2005/8/layout/hierarchy1"/>
    <dgm:cxn modelId="{7E5D4AAE-7029-4C0F-A7B8-3A30D1229667}" type="presParOf" srcId="{043C5794-5AE3-4172-A67C-ABAFA52A5415}" destId="{9010D544-1463-4809-A1A5-3E5F61FF75ED}" srcOrd="1" destOrd="0" presId="urn:microsoft.com/office/officeart/2005/8/layout/hierarchy1"/>
    <dgm:cxn modelId="{D0AE1FE1-EE32-4FDB-A12A-F406A6460764}" type="presParOf" srcId="{9010D544-1463-4809-A1A5-3E5F61FF75ED}" destId="{0D4CDE00-E348-4D0E-90A6-06053F038270}" srcOrd="0" destOrd="0" presId="urn:microsoft.com/office/officeart/2005/8/layout/hierarchy1"/>
    <dgm:cxn modelId="{D3DDE827-A133-4E37-959C-A6C7E76F707A}" type="presParOf" srcId="{0D4CDE00-E348-4D0E-90A6-06053F038270}" destId="{28A77C08-706E-458B-9CFA-507D67E7C8A3}" srcOrd="0" destOrd="0" presId="urn:microsoft.com/office/officeart/2005/8/layout/hierarchy1"/>
    <dgm:cxn modelId="{ED10CCC1-E1E1-44DC-92D3-A46CAB6F7EA0}" type="presParOf" srcId="{0D4CDE00-E348-4D0E-90A6-06053F038270}" destId="{DCB6486F-1149-4DF4-9657-F33312361D8A}" srcOrd="1" destOrd="0" presId="urn:microsoft.com/office/officeart/2005/8/layout/hierarchy1"/>
    <dgm:cxn modelId="{C2F191A3-B262-494E-8900-87AAAE6A087E}" type="presParOf" srcId="{9010D544-1463-4809-A1A5-3E5F61FF75ED}" destId="{0238A914-3491-4595-8343-B9D0044AD2B4}" srcOrd="1" destOrd="0" presId="urn:microsoft.com/office/officeart/2005/8/layout/hierarchy1"/>
    <dgm:cxn modelId="{1C7525FF-93A6-4927-82CE-402909FD4ADA}" type="presParOf" srcId="{043C5794-5AE3-4172-A67C-ABAFA52A5415}" destId="{55A47831-B039-4C4B-84CD-98A65699FC0B}" srcOrd="2" destOrd="0" presId="urn:microsoft.com/office/officeart/2005/8/layout/hierarchy1"/>
    <dgm:cxn modelId="{19059542-AE5E-45B4-A704-C8621F4BDD1E}" type="presParOf" srcId="{043C5794-5AE3-4172-A67C-ABAFA52A5415}" destId="{166E8B65-B3B3-4B6F-AB42-E2BA3F5AA5FD}" srcOrd="3" destOrd="0" presId="urn:microsoft.com/office/officeart/2005/8/layout/hierarchy1"/>
    <dgm:cxn modelId="{4825148F-ED0A-47DB-8BDD-2C0DD53780A9}" type="presParOf" srcId="{166E8B65-B3B3-4B6F-AB42-E2BA3F5AA5FD}" destId="{19AC8CFE-EEDA-4A6A-957F-3C73D5F73876}" srcOrd="0" destOrd="0" presId="urn:microsoft.com/office/officeart/2005/8/layout/hierarchy1"/>
    <dgm:cxn modelId="{9F01AE72-26D7-4F97-9CA7-664A5C035E68}" type="presParOf" srcId="{19AC8CFE-EEDA-4A6A-957F-3C73D5F73876}" destId="{D45F705F-B43D-4E2D-BB35-FBBE2AA5B2C6}" srcOrd="0" destOrd="0" presId="urn:microsoft.com/office/officeart/2005/8/layout/hierarchy1"/>
    <dgm:cxn modelId="{C0171F2C-82E3-4C86-AAFB-A3E749131818}" type="presParOf" srcId="{19AC8CFE-EEDA-4A6A-957F-3C73D5F73876}" destId="{FAE5876F-14C7-42DD-8B77-BD6F1738E0C1}" srcOrd="1" destOrd="0" presId="urn:microsoft.com/office/officeart/2005/8/layout/hierarchy1"/>
    <dgm:cxn modelId="{DFCC12B1-6811-490F-8DFC-0EE0A2569BB4}" type="presParOf" srcId="{166E8B65-B3B3-4B6F-AB42-E2BA3F5AA5FD}" destId="{7436D170-7F07-41A3-88E6-B2045DCCA661}" srcOrd="1" destOrd="0" presId="urn:microsoft.com/office/officeart/2005/8/layout/hierarchy1"/>
    <dgm:cxn modelId="{A6282E53-C982-45D3-8C65-D71DCEF05262}" type="presParOf" srcId="{043C5794-5AE3-4172-A67C-ABAFA52A5415}" destId="{1F3BD9DD-2E66-4D12-ABC4-4F229AEAFB99}" srcOrd="4" destOrd="0" presId="urn:microsoft.com/office/officeart/2005/8/layout/hierarchy1"/>
    <dgm:cxn modelId="{F48699FF-33D6-458B-8A0E-E2CC72B0C864}" type="presParOf" srcId="{043C5794-5AE3-4172-A67C-ABAFA52A5415}" destId="{C339B127-B0F9-4B87-B8E4-FB85A6665FE6}" srcOrd="5" destOrd="0" presId="urn:microsoft.com/office/officeart/2005/8/layout/hierarchy1"/>
    <dgm:cxn modelId="{C9878662-57CA-4E03-BA44-033F61470BE6}" type="presParOf" srcId="{C339B127-B0F9-4B87-B8E4-FB85A6665FE6}" destId="{576FF29F-66F1-4D20-964A-2EC91C946732}" srcOrd="0" destOrd="0" presId="urn:microsoft.com/office/officeart/2005/8/layout/hierarchy1"/>
    <dgm:cxn modelId="{0904C8EB-0D71-4366-A26E-B76B66248D97}" type="presParOf" srcId="{576FF29F-66F1-4D20-964A-2EC91C946732}" destId="{C71E3DB1-E166-46CB-82E1-C9CAFF46D6D0}" srcOrd="0" destOrd="0" presId="urn:microsoft.com/office/officeart/2005/8/layout/hierarchy1"/>
    <dgm:cxn modelId="{9A3B4398-F92B-4C9E-94F0-578804227341}" type="presParOf" srcId="{576FF29F-66F1-4D20-964A-2EC91C946732}" destId="{17C50B04-9BDB-4DEB-9080-A784ACCA0F4B}" srcOrd="1" destOrd="0" presId="urn:microsoft.com/office/officeart/2005/8/layout/hierarchy1"/>
    <dgm:cxn modelId="{FC8E26FD-F724-4E06-AC93-ECED3C2A7D9F}" type="presParOf" srcId="{C339B127-B0F9-4B87-B8E4-FB85A6665FE6}" destId="{EFBB0760-98A4-4FE0-B035-C58CAB3EA703}" srcOrd="1" destOrd="0" presId="urn:microsoft.com/office/officeart/2005/8/layout/hierarchy1"/>
    <dgm:cxn modelId="{90A4EA53-040F-450D-AB31-E91F7FC1A654}" type="presParOf" srcId="{043C5794-5AE3-4172-A67C-ABAFA52A5415}" destId="{E9E47373-250A-4532-9E5E-B32F584E96F5}" srcOrd="6" destOrd="0" presId="urn:microsoft.com/office/officeart/2005/8/layout/hierarchy1"/>
    <dgm:cxn modelId="{57A06293-9802-408C-BDE6-2EF7979E99CC}" type="presParOf" srcId="{043C5794-5AE3-4172-A67C-ABAFA52A5415}" destId="{91A571E5-8AD3-4702-B27D-284DA5A1BCE4}" srcOrd="7" destOrd="0" presId="urn:microsoft.com/office/officeart/2005/8/layout/hierarchy1"/>
    <dgm:cxn modelId="{3B3722E0-260D-4FC9-A851-015772F1303E}" type="presParOf" srcId="{91A571E5-8AD3-4702-B27D-284DA5A1BCE4}" destId="{A46602E9-96A6-43F6-9168-0BD801EA5DBC}" srcOrd="0" destOrd="0" presId="urn:microsoft.com/office/officeart/2005/8/layout/hierarchy1"/>
    <dgm:cxn modelId="{EC9387DC-863C-44C4-8D2C-B1E777446331}" type="presParOf" srcId="{A46602E9-96A6-43F6-9168-0BD801EA5DBC}" destId="{0C6438FF-2B09-4388-AD8D-FA8B8EAE482E}" srcOrd="0" destOrd="0" presId="urn:microsoft.com/office/officeart/2005/8/layout/hierarchy1"/>
    <dgm:cxn modelId="{F75D67A0-5D58-4102-9798-885016259825}" type="presParOf" srcId="{A46602E9-96A6-43F6-9168-0BD801EA5DBC}" destId="{D8BBD662-6308-41A0-8AC9-8D79FF8E9C2C}" srcOrd="1" destOrd="0" presId="urn:microsoft.com/office/officeart/2005/8/layout/hierarchy1"/>
    <dgm:cxn modelId="{817E4C66-122C-40C6-A757-7C9A7C6A6FF7}" type="presParOf" srcId="{91A571E5-8AD3-4702-B27D-284DA5A1BCE4}" destId="{B36C7DFD-15C0-4E13-955C-1724B87D2F48}" srcOrd="1" destOrd="0" presId="urn:microsoft.com/office/officeart/2005/8/layout/hierarchy1"/>
    <dgm:cxn modelId="{062964B8-860B-483C-AC66-4E5EE7BE0456}" type="presParOf" srcId="{043C5794-5AE3-4172-A67C-ABAFA52A5415}" destId="{2F76320A-5AA4-4693-B5C7-EF06E2167179}" srcOrd="8" destOrd="0" presId="urn:microsoft.com/office/officeart/2005/8/layout/hierarchy1"/>
    <dgm:cxn modelId="{0E4ADE85-1021-4940-A817-9EBDA85D0758}" type="presParOf" srcId="{043C5794-5AE3-4172-A67C-ABAFA52A5415}" destId="{480CF9DD-AAD8-4A49-9F49-E0147FA02642}" srcOrd="9" destOrd="0" presId="urn:microsoft.com/office/officeart/2005/8/layout/hierarchy1"/>
    <dgm:cxn modelId="{6BC77C38-AC95-46CE-87B5-B8812D4037AD}" type="presParOf" srcId="{480CF9DD-AAD8-4A49-9F49-E0147FA02642}" destId="{195D1EC9-4F0F-4C88-9D71-78891D4C018D}" srcOrd="0" destOrd="0" presId="urn:microsoft.com/office/officeart/2005/8/layout/hierarchy1"/>
    <dgm:cxn modelId="{8759847A-0619-4BCE-B3EB-FCC8FEB02A0E}" type="presParOf" srcId="{195D1EC9-4F0F-4C88-9D71-78891D4C018D}" destId="{3CD34DD1-2548-4123-A0F1-43EECD50AE1F}" srcOrd="0" destOrd="0" presId="urn:microsoft.com/office/officeart/2005/8/layout/hierarchy1"/>
    <dgm:cxn modelId="{8DE7A743-5054-4628-AFC1-C80DAD94E151}" type="presParOf" srcId="{195D1EC9-4F0F-4C88-9D71-78891D4C018D}" destId="{67429457-966D-40C0-8B41-8DF5261B3FC4}" srcOrd="1" destOrd="0" presId="urn:microsoft.com/office/officeart/2005/8/layout/hierarchy1"/>
    <dgm:cxn modelId="{EE9A9142-9447-46E7-B53E-174683212C35}" type="presParOf" srcId="{480CF9DD-AAD8-4A49-9F49-E0147FA02642}" destId="{C60DAC9D-5C19-47DC-870D-A3FE2663530C}" srcOrd="1" destOrd="0" presId="urn:microsoft.com/office/officeart/2005/8/layout/hierarchy1"/>
    <dgm:cxn modelId="{9C93617F-5B69-41C4-AE4B-ED302325DE3A}" type="presParOf" srcId="{043C5794-5AE3-4172-A67C-ABAFA52A5415}" destId="{015F4E7C-9736-4E17-8CC5-CA3F8370BFCA}" srcOrd="10" destOrd="0" presId="urn:microsoft.com/office/officeart/2005/8/layout/hierarchy1"/>
    <dgm:cxn modelId="{BE73E6D1-B1AE-4DEA-B659-08DBBD671DFE}" type="presParOf" srcId="{043C5794-5AE3-4172-A67C-ABAFA52A5415}" destId="{A83C049F-1958-4E0E-8052-259ED0757E16}" srcOrd="11" destOrd="0" presId="urn:microsoft.com/office/officeart/2005/8/layout/hierarchy1"/>
    <dgm:cxn modelId="{8008A9B7-116F-4DF7-96F1-2B0DAE0BA910}" type="presParOf" srcId="{A83C049F-1958-4E0E-8052-259ED0757E16}" destId="{17B9690B-D443-4EAF-90BE-E805FB883565}" srcOrd="0" destOrd="0" presId="urn:microsoft.com/office/officeart/2005/8/layout/hierarchy1"/>
    <dgm:cxn modelId="{D25EE20C-41D5-4E17-A4BD-8F3C8B2E6F96}" type="presParOf" srcId="{17B9690B-D443-4EAF-90BE-E805FB883565}" destId="{F864B26F-2639-41EE-8793-7D450CCCC06F}" srcOrd="0" destOrd="0" presId="urn:microsoft.com/office/officeart/2005/8/layout/hierarchy1"/>
    <dgm:cxn modelId="{72FD534B-195B-468E-9831-8341526F90BA}" type="presParOf" srcId="{17B9690B-D443-4EAF-90BE-E805FB883565}" destId="{7EE8FB09-385E-4119-B360-F0D440E4A13B}" srcOrd="1" destOrd="0" presId="urn:microsoft.com/office/officeart/2005/8/layout/hierarchy1"/>
    <dgm:cxn modelId="{4CBDFE1C-E787-437C-8A98-0A722E52C82E}" type="presParOf" srcId="{A83C049F-1958-4E0E-8052-259ED0757E16}" destId="{7415B852-34F8-436D-A150-52389962E3E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6753A-47D4-4B30-9AE5-C252546FE245}">
      <dsp:nvSpPr>
        <dsp:cNvPr id="0" name=""/>
        <dsp:cNvSpPr/>
      </dsp:nvSpPr>
      <dsp:spPr>
        <a:xfrm>
          <a:off x="5147495" y="1526488"/>
          <a:ext cx="2356716" cy="386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903"/>
              </a:lnTo>
              <a:lnTo>
                <a:pt x="2356716" y="274903"/>
              </a:lnTo>
              <a:lnTo>
                <a:pt x="2356716" y="38658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EF3478-7E24-473E-B791-8C698D71A933}">
      <dsp:nvSpPr>
        <dsp:cNvPr id="0" name=""/>
        <dsp:cNvSpPr/>
      </dsp:nvSpPr>
      <dsp:spPr>
        <a:xfrm>
          <a:off x="2375073" y="2678613"/>
          <a:ext cx="5596170" cy="827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608"/>
              </a:lnTo>
              <a:lnTo>
                <a:pt x="5596170" y="715608"/>
              </a:lnTo>
              <a:lnTo>
                <a:pt x="5596170" y="8272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C42987-BE8C-4BB7-9D81-B98F617F430B}">
      <dsp:nvSpPr>
        <dsp:cNvPr id="0" name=""/>
        <dsp:cNvSpPr/>
      </dsp:nvSpPr>
      <dsp:spPr>
        <a:xfrm>
          <a:off x="2375073" y="2678613"/>
          <a:ext cx="4176460" cy="818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6958"/>
              </a:lnTo>
              <a:lnTo>
                <a:pt x="4176460" y="706958"/>
              </a:lnTo>
              <a:lnTo>
                <a:pt x="4176460" y="81864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E6D4F-1F1C-4FE6-AFA0-702A8630061C}">
      <dsp:nvSpPr>
        <dsp:cNvPr id="0" name=""/>
        <dsp:cNvSpPr/>
      </dsp:nvSpPr>
      <dsp:spPr>
        <a:xfrm>
          <a:off x="2375073" y="2678613"/>
          <a:ext cx="2649212" cy="827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608"/>
              </a:lnTo>
              <a:lnTo>
                <a:pt x="2649212" y="715608"/>
              </a:lnTo>
              <a:lnTo>
                <a:pt x="2649212" y="8272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42870-2F03-4817-90AB-52EE6B5BE56C}">
      <dsp:nvSpPr>
        <dsp:cNvPr id="0" name=""/>
        <dsp:cNvSpPr/>
      </dsp:nvSpPr>
      <dsp:spPr>
        <a:xfrm>
          <a:off x="2375073" y="2678613"/>
          <a:ext cx="1175734" cy="827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608"/>
              </a:lnTo>
              <a:lnTo>
                <a:pt x="1175734" y="715608"/>
              </a:lnTo>
              <a:lnTo>
                <a:pt x="1175734" y="8272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FB6186-A6D9-4B54-B0B6-F42333FE7A49}">
      <dsp:nvSpPr>
        <dsp:cNvPr id="0" name=""/>
        <dsp:cNvSpPr/>
      </dsp:nvSpPr>
      <dsp:spPr>
        <a:xfrm>
          <a:off x="2077328" y="2678613"/>
          <a:ext cx="297744" cy="827291"/>
        </a:xfrm>
        <a:custGeom>
          <a:avLst/>
          <a:gdLst/>
          <a:ahLst/>
          <a:cxnLst/>
          <a:rect l="0" t="0" r="0" b="0"/>
          <a:pathLst>
            <a:path>
              <a:moveTo>
                <a:pt x="297744" y="0"/>
              </a:moveTo>
              <a:lnTo>
                <a:pt x="297744" y="715608"/>
              </a:lnTo>
              <a:lnTo>
                <a:pt x="0" y="715608"/>
              </a:lnTo>
              <a:lnTo>
                <a:pt x="0" y="8272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07F14E-DA34-47EF-BEB3-71C2C7E64943}">
      <dsp:nvSpPr>
        <dsp:cNvPr id="0" name=""/>
        <dsp:cNvSpPr/>
      </dsp:nvSpPr>
      <dsp:spPr>
        <a:xfrm>
          <a:off x="574867" y="2678613"/>
          <a:ext cx="1800205" cy="818640"/>
        </a:xfrm>
        <a:custGeom>
          <a:avLst/>
          <a:gdLst/>
          <a:ahLst/>
          <a:cxnLst/>
          <a:rect l="0" t="0" r="0" b="0"/>
          <a:pathLst>
            <a:path>
              <a:moveTo>
                <a:pt x="1800205" y="0"/>
              </a:moveTo>
              <a:lnTo>
                <a:pt x="1800205" y="706958"/>
              </a:lnTo>
              <a:lnTo>
                <a:pt x="0" y="706958"/>
              </a:lnTo>
              <a:lnTo>
                <a:pt x="0" y="81864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6DDEC-4540-47FA-AA41-B8AABB04059D}">
      <dsp:nvSpPr>
        <dsp:cNvPr id="0" name=""/>
        <dsp:cNvSpPr/>
      </dsp:nvSpPr>
      <dsp:spPr>
        <a:xfrm>
          <a:off x="2375073" y="1526488"/>
          <a:ext cx="2772422" cy="386585"/>
        </a:xfrm>
        <a:custGeom>
          <a:avLst/>
          <a:gdLst/>
          <a:ahLst/>
          <a:cxnLst/>
          <a:rect l="0" t="0" r="0" b="0"/>
          <a:pathLst>
            <a:path>
              <a:moveTo>
                <a:pt x="2772422" y="0"/>
              </a:moveTo>
              <a:lnTo>
                <a:pt x="2772422" y="274903"/>
              </a:lnTo>
              <a:lnTo>
                <a:pt x="0" y="274903"/>
              </a:lnTo>
              <a:lnTo>
                <a:pt x="0" y="38658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74A884-3F1D-48C4-A561-556C64A572FD}">
      <dsp:nvSpPr>
        <dsp:cNvPr id="0" name=""/>
        <dsp:cNvSpPr/>
      </dsp:nvSpPr>
      <dsp:spPr>
        <a:xfrm>
          <a:off x="4544708" y="760949"/>
          <a:ext cx="1205573" cy="7655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0B5FC-2333-4D00-97B1-3B61122AC628}">
      <dsp:nvSpPr>
        <dsp:cNvPr id="0" name=""/>
        <dsp:cNvSpPr/>
      </dsp:nvSpPr>
      <dsp:spPr>
        <a:xfrm>
          <a:off x="4678661" y="888204"/>
          <a:ext cx="1205573" cy="76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Společenské inovace</a:t>
          </a:r>
        </a:p>
      </dsp:txBody>
      <dsp:txXfrm>
        <a:off x="4701083" y="910626"/>
        <a:ext cx="1160729" cy="720695"/>
      </dsp:txXfrm>
    </dsp:sp>
    <dsp:sp modelId="{A037C91E-CA50-46B6-B406-568D299674C8}">
      <dsp:nvSpPr>
        <dsp:cNvPr id="0" name=""/>
        <dsp:cNvSpPr/>
      </dsp:nvSpPr>
      <dsp:spPr>
        <a:xfrm>
          <a:off x="1772286" y="1913074"/>
          <a:ext cx="1205573" cy="7655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A5378-5937-488F-A618-40ACFFE88D0E}">
      <dsp:nvSpPr>
        <dsp:cNvPr id="0" name=""/>
        <dsp:cNvSpPr/>
      </dsp:nvSpPr>
      <dsp:spPr>
        <a:xfrm>
          <a:off x="1906238" y="2040329"/>
          <a:ext cx="1205573" cy="76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Netechnické</a:t>
          </a:r>
        </a:p>
      </dsp:txBody>
      <dsp:txXfrm>
        <a:off x="1928660" y="2062751"/>
        <a:ext cx="1160729" cy="720695"/>
      </dsp:txXfrm>
    </dsp:sp>
    <dsp:sp modelId="{BC1F4829-D778-4E97-A4B5-558ADD842A20}">
      <dsp:nvSpPr>
        <dsp:cNvPr id="0" name=""/>
        <dsp:cNvSpPr/>
      </dsp:nvSpPr>
      <dsp:spPr>
        <a:xfrm>
          <a:off x="-27918" y="3497254"/>
          <a:ext cx="1205573" cy="765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090D4-17B2-4CFE-8465-438C2C7DE404}">
      <dsp:nvSpPr>
        <dsp:cNvPr id="0" name=""/>
        <dsp:cNvSpPr/>
      </dsp:nvSpPr>
      <dsp:spPr>
        <a:xfrm>
          <a:off x="106033" y="3624509"/>
          <a:ext cx="1205573" cy="76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Sociální</a:t>
          </a:r>
        </a:p>
      </dsp:txBody>
      <dsp:txXfrm>
        <a:off x="128455" y="3646931"/>
        <a:ext cx="1160729" cy="720695"/>
      </dsp:txXfrm>
    </dsp:sp>
    <dsp:sp modelId="{0E1F5B6D-0A07-4011-B05A-3DB9C7DD66D4}">
      <dsp:nvSpPr>
        <dsp:cNvPr id="0" name=""/>
        <dsp:cNvSpPr/>
      </dsp:nvSpPr>
      <dsp:spPr>
        <a:xfrm>
          <a:off x="1474541" y="3505905"/>
          <a:ext cx="1205573" cy="765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A8C0F-3958-4088-9539-488B23114ED4}">
      <dsp:nvSpPr>
        <dsp:cNvPr id="0" name=""/>
        <dsp:cNvSpPr/>
      </dsp:nvSpPr>
      <dsp:spPr>
        <a:xfrm>
          <a:off x="1608494" y="3633160"/>
          <a:ext cx="1205573" cy="76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Kulturní</a:t>
          </a:r>
        </a:p>
      </dsp:txBody>
      <dsp:txXfrm>
        <a:off x="1630916" y="3655582"/>
        <a:ext cx="1160729" cy="720695"/>
      </dsp:txXfrm>
    </dsp:sp>
    <dsp:sp modelId="{A3691228-50B3-42FF-A2E9-E7AC58272440}">
      <dsp:nvSpPr>
        <dsp:cNvPr id="0" name=""/>
        <dsp:cNvSpPr/>
      </dsp:nvSpPr>
      <dsp:spPr>
        <a:xfrm>
          <a:off x="2948020" y="3505905"/>
          <a:ext cx="1205573" cy="765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2887F8-0B57-4F4C-A46F-5EA304B8CF34}">
      <dsp:nvSpPr>
        <dsp:cNvPr id="0" name=""/>
        <dsp:cNvSpPr/>
      </dsp:nvSpPr>
      <dsp:spPr>
        <a:xfrm>
          <a:off x="3081973" y="3633160"/>
          <a:ext cx="1205573" cy="76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Marketingové</a:t>
          </a:r>
        </a:p>
      </dsp:txBody>
      <dsp:txXfrm>
        <a:off x="3104395" y="3655582"/>
        <a:ext cx="1160729" cy="720695"/>
      </dsp:txXfrm>
    </dsp:sp>
    <dsp:sp modelId="{62CA9641-55B7-4538-9913-1F41FBF2BE92}">
      <dsp:nvSpPr>
        <dsp:cNvPr id="0" name=""/>
        <dsp:cNvSpPr/>
      </dsp:nvSpPr>
      <dsp:spPr>
        <a:xfrm>
          <a:off x="4421499" y="3505905"/>
          <a:ext cx="1205573" cy="765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DCD8F-F0B8-4A8A-9C15-49C9E7A68B16}">
      <dsp:nvSpPr>
        <dsp:cNvPr id="0" name=""/>
        <dsp:cNvSpPr/>
      </dsp:nvSpPr>
      <dsp:spPr>
        <a:xfrm>
          <a:off x="4555451" y="3633160"/>
          <a:ext cx="1205573" cy="76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Organizační</a:t>
          </a:r>
        </a:p>
      </dsp:txBody>
      <dsp:txXfrm>
        <a:off x="4577873" y="3655582"/>
        <a:ext cx="1160729" cy="720695"/>
      </dsp:txXfrm>
    </dsp:sp>
    <dsp:sp modelId="{E279A531-B6B2-465F-9C76-A99045312BB0}">
      <dsp:nvSpPr>
        <dsp:cNvPr id="0" name=""/>
        <dsp:cNvSpPr/>
      </dsp:nvSpPr>
      <dsp:spPr>
        <a:xfrm>
          <a:off x="5948746" y="3497254"/>
          <a:ext cx="1205573" cy="765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069B0-B453-47DC-BB57-8BF7BF7FE075}">
      <dsp:nvSpPr>
        <dsp:cNvPr id="0" name=""/>
        <dsp:cNvSpPr/>
      </dsp:nvSpPr>
      <dsp:spPr>
        <a:xfrm>
          <a:off x="6082699" y="3624509"/>
          <a:ext cx="1205573" cy="76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Procesní</a:t>
          </a:r>
        </a:p>
      </dsp:txBody>
      <dsp:txXfrm>
        <a:off x="6105121" y="3646931"/>
        <a:ext cx="1160729" cy="720695"/>
      </dsp:txXfrm>
    </dsp:sp>
    <dsp:sp modelId="{883078F4-91BE-44E1-B38B-CD8394DBABD6}">
      <dsp:nvSpPr>
        <dsp:cNvPr id="0" name=""/>
        <dsp:cNvSpPr/>
      </dsp:nvSpPr>
      <dsp:spPr>
        <a:xfrm>
          <a:off x="7368456" y="3505905"/>
          <a:ext cx="1205573" cy="765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B5C136-0932-415E-A82F-BC4C173EE643}">
      <dsp:nvSpPr>
        <dsp:cNvPr id="0" name=""/>
        <dsp:cNvSpPr/>
      </dsp:nvSpPr>
      <dsp:spPr>
        <a:xfrm>
          <a:off x="7502409" y="3633160"/>
          <a:ext cx="1205573" cy="76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Produktové</a:t>
          </a:r>
        </a:p>
      </dsp:txBody>
      <dsp:txXfrm>
        <a:off x="7524831" y="3655582"/>
        <a:ext cx="1160729" cy="720695"/>
      </dsp:txXfrm>
    </dsp:sp>
    <dsp:sp modelId="{E1336B57-3285-493E-BB89-DF75FA3289AF}">
      <dsp:nvSpPr>
        <dsp:cNvPr id="0" name=""/>
        <dsp:cNvSpPr/>
      </dsp:nvSpPr>
      <dsp:spPr>
        <a:xfrm>
          <a:off x="6901425" y="1913074"/>
          <a:ext cx="1205573" cy="7655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5BE1D-BABB-4463-B81B-93E445AF525B}">
      <dsp:nvSpPr>
        <dsp:cNvPr id="0" name=""/>
        <dsp:cNvSpPr/>
      </dsp:nvSpPr>
      <dsp:spPr>
        <a:xfrm>
          <a:off x="7035378" y="2040329"/>
          <a:ext cx="1205573" cy="76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Technické</a:t>
          </a:r>
        </a:p>
      </dsp:txBody>
      <dsp:txXfrm>
        <a:off x="7057800" y="2062751"/>
        <a:ext cx="1160729" cy="7206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76CA3-2CEF-4AAB-BF35-04FA8AF14BAD}">
      <dsp:nvSpPr>
        <dsp:cNvPr id="0" name=""/>
        <dsp:cNvSpPr/>
      </dsp:nvSpPr>
      <dsp:spPr>
        <a:xfrm>
          <a:off x="3836676" y="2042748"/>
          <a:ext cx="2722802" cy="647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1527"/>
              </a:lnTo>
              <a:lnTo>
                <a:pt x="2722802" y="441527"/>
              </a:lnTo>
              <a:lnTo>
                <a:pt x="2722802" y="64790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EB858-3F11-4C46-8273-1CDC61413D3C}">
      <dsp:nvSpPr>
        <dsp:cNvPr id="0" name=""/>
        <dsp:cNvSpPr/>
      </dsp:nvSpPr>
      <dsp:spPr>
        <a:xfrm>
          <a:off x="3790956" y="2042748"/>
          <a:ext cx="91440" cy="647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790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680BE-7F2D-4D6D-AEF5-C965D9E0A822}">
      <dsp:nvSpPr>
        <dsp:cNvPr id="0" name=""/>
        <dsp:cNvSpPr/>
      </dsp:nvSpPr>
      <dsp:spPr>
        <a:xfrm>
          <a:off x="1113873" y="2042748"/>
          <a:ext cx="2722802" cy="647903"/>
        </a:xfrm>
        <a:custGeom>
          <a:avLst/>
          <a:gdLst/>
          <a:ahLst/>
          <a:cxnLst/>
          <a:rect l="0" t="0" r="0" b="0"/>
          <a:pathLst>
            <a:path>
              <a:moveTo>
                <a:pt x="2722802" y="0"/>
              </a:moveTo>
              <a:lnTo>
                <a:pt x="2722802" y="441527"/>
              </a:lnTo>
              <a:lnTo>
                <a:pt x="0" y="441527"/>
              </a:lnTo>
              <a:lnTo>
                <a:pt x="0" y="64790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B36DE-0E7F-47CB-B808-D9C8A9B37F42}">
      <dsp:nvSpPr>
        <dsp:cNvPr id="0" name=""/>
        <dsp:cNvSpPr/>
      </dsp:nvSpPr>
      <dsp:spPr>
        <a:xfrm>
          <a:off x="2722802" y="628129"/>
          <a:ext cx="2227747" cy="14146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3143D4-23FC-4264-96F9-5F912D0E3F5E}">
      <dsp:nvSpPr>
        <dsp:cNvPr id="0" name=""/>
        <dsp:cNvSpPr/>
      </dsp:nvSpPr>
      <dsp:spPr>
        <a:xfrm>
          <a:off x="2970330" y="863280"/>
          <a:ext cx="2227747" cy="141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Dopad</a:t>
          </a:r>
          <a:r>
            <a:rPr lang="cs-CZ" sz="1600" kern="1200" dirty="0"/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(impakt)</a:t>
          </a:r>
        </a:p>
      </dsp:txBody>
      <dsp:txXfrm>
        <a:off x="3011763" y="904713"/>
        <a:ext cx="2144881" cy="1331753"/>
      </dsp:txXfrm>
    </dsp:sp>
    <dsp:sp modelId="{51D5D99E-4FE6-4B45-B618-79B4DD8A94AA}">
      <dsp:nvSpPr>
        <dsp:cNvPr id="0" name=""/>
        <dsp:cNvSpPr/>
      </dsp:nvSpPr>
      <dsp:spPr>
        <a:xfrm>
          <a:off x="0" y="2690652"/>
          <a:ext cx="2227747" cy="14146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F0F3B-5B74-4370-B4B9-C5B54335773A}">
      <dsp:nvSpPr>
        <dsp:cNvPr id="0" name=""/>
        <dsp:cNvSpPr/>
      </dsp:nvSpPr>
      <dsp:spPr>
        <a:xfrm>
          <a:off x="247527" y="2925803"/>
          <a:ext cx="2227747" cy="141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Inkrementální</a:t>
          </a:r>
          <a:r>
            <a:rPr lang="cs-CZ" sz="2000" kern="1200" dirty="0"/>
            <a:t> (přírůstková)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(evoluce – postupná změna): spočívají v malých inovacích</a:t>
          </a:r>
        </a:p>
      </dsp:txBody>
      <dsp:txXfrm>
        <a:off x="288960" y="2967236"/>
        <a:ext cx="2144881" cy="1331753"/>
      </dsp:txXfrm>
    </dsp:sp>
    <dsp:sp modelId="{2DEDFEDF-C6DE-41A5-904B-5D16753FC6AB}">
      <dsp:nvSpPr>
        <dsp:cNvPr id="0" name=""/>
        <dsp:cNvSpPr/>
      </dsp:nvSpPr>
      <dsp:spPr>
        <a:xfrm>
          <a:off x="2722802" y="2690652"/>
          <a:ext cx="2227747" cy="14146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B97C20-EF60-4209-88B0-65BFEA55EA3E}">
      <dsp:nvSpPr>
        <dsp:cNvPr id="0" name=""/>
        <dsp:cNvSpPr/>
      </dsp:nvSpPr>
      <dsp:spPr>
        <a:xfrm>
          <a:off x="2970330" y="2925803"/>
          <a:ext cx="2227747" cy="141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Radikální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(revoluce – zásadní změna) přináší nový způsob, jak o věcech uvažujeme a používáme</a:t>
          </a:r>
        </a:p>
      </dsp:txBody>
      <dsp:txXfrm>
        <a:off x="3011763" y="2967236"/>
        <a:ext cx="2144881" cy="1331753"/>
      </dsp:txXfrm>
    </dsp:sp>
    <dsp:sp modelId="{4B72625C-2045-431B-AF9F-E56B228ADB50}">
      <dsp:nvSpPr>
        <dsp:cNvPr id="0" name=""/>
        <dsp:cNvSpPr/>
      </dsp:nvSpPr>
      <dsp:spPr>
        <a:xfrm>
          <a:off x="5445605" y="2690652"/>
          <a:ext cx="2227747" cy="14146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2DA60-9ADA-4238-88D5-295E2502A2AA}">
      <dsp:nvSpPr>
        <dsp:cNvPr id="0" name=""/>
        <dsp:cNvSpPr/>
      </dsp:nvSpPr>
      <dsp:spPr>
        <a:xfrm>
          <a:off x="5693132" y="2925803"/>
          <a:ext cx="2227747" cy="141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Racionalizační</a:t>
          </a:r>
          <a:r>
            <a:rPr lang="cs-CZ" sz="2000" kern="1200" dirty="0"/>
            <a:t> </a:t>
          </a:r>
          <a:r>
            <a:rPr lang="cs-CZ" sz="1600" kern="1200" dirty="0"/>
            <a:t>(odstraňování neefektivních stereotypů při současné optimalizaci procesů)</a:t>
          </a:r>
        </a:p>
      </dsp:txBody>
      <dsp:txXfrm>
        <a:off x="5734565" y="2967236"/>
        <a:ext cx="2144881" cy="13317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61982-1DFC-4392-9F86-9CAF76B9D1AB}">
      <dsp:nvSpPr>
        <dsp:cNvPr id="0" name=""/>
        <dsp:cNvSpPr/>
      </dsp:nvSpPr>
      <dsp:spPr>
        <a:xfrm>
          <a:off x="13854" y="0"/>
          <a:ext cx="157021" cy="3693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A2C5ED-4FDD-4E8D-861D-2D4C60FFB33B}">
      <dsp:nvSpPr>
        <dsp:cNvPr id="0" name=""/>
        <dsp:cNvSpPr/>
      </dsp:nvSpPr>
      <dsp:spPr>
        <a:xfrm>
          <a:off x="0" y="110799"/>
          <a:ext cx="55419" cy="14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705" y="113504"/>
        <a:ext cx="50009" cy="142322"/>
      </dsp:txXfrm>
    </dsp:sp>
    <dsp:sp modelId="{28857605-C052-42A6-B34A-F56C5A158037}">
      <dsp:nvSpPr>
        <dsp:cNvPr id="0" name=""/>
        <dsp:cNvSpPr/>
      </dsp:nvSpPr>
      <dsp:spPr>
        <a:xfrm>
          <a:off x="64655" y="110799"/>
          <a:ext cx="55419" cy="14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7360" y="113504"/>
        <a:ext cx="50009" cy="142322"/>
      </dsp:txXfrm>
    </dsp:sp>
    <dsp:sp modelId="{6DF3B547-BE5A-475C-82F6-0134478AF75F}">
      <dsp:nvSpPr>
        <dsp:cNvPr id="0" name=""/>
        <dsp:cNvSpPr/>
      </dsp:nvSpPr>
      <dsp:spPr>
        <a:xfrm>
          <a:off x="129311" y="110799"/>
          <a:ext cx="55419" cy="14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132016" y="113504"/>
        <a:ext cx="50009" cy="1423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F4E7C-9736-4E17-8CC5-CA3F8370BFCA}">
      <dsp:nvSpPr>
        <dsp:cNvPr id="0" name=""/>
        <dsp:cNvSpPr/>
      </dsp:nvSpPr>
      <dsp:spPr>
        <a:xfrm>
          <a:off x="4041325" y="2223055"/>
          <a:ext cx="3472153" cy="330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216"/>
              </a:lnTo>
              <a:lnTo>
                <a:pt x="3472153" y="225216"/>
              </a:lnTo>
              <a:lnTo>
                <a:pt x="3472153" y="3304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6320A-5AA4-4693-B5C7-EF06E2167179}">
      <dsp:nvSpPr>
        <dsp:cNvPr id="0" name=""/>
        <dsp:cNvSpPr/>
      </dsp:nvSpPr>
      <dsp:spPr>
        <a:xfrm>
          <a:off x="4041325" y="2223055"/>
          <a:ext cx="2083291" cy="330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216"/>
              </a:lnTo>
              <a:lnTo>
                <a:pt x="2083291" y="225216"/>
              </a:lnTo>
              <a:lnTo>
                <a:pt x="2083291" y="3304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E47373-250A-4532-9E5E-B32F584E96F5}">
      <dsp:nvSpPr>
        <dsp:cNvPr id="0" name=""/>
        <dsp:cNvSpPr/>
      </dsp:nvSpPr>
      <dsp:spPr>
        <a:xfrm>
          <a:off x="4041325" y="2223055"/>
          <a:ext cx="694430" cy="330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216"/>
              </a:lnTo>
              <a:lnTo>
                <a:pt x="694430" y="225216"/>
              </a:lnTo>
              <a:lnTo>
                <a:pt x="694430" y="3304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BD9DD-2E66-4D12-ABC4-4F229AEAFB99}">
      <dsp:nvSpPr>
        <dsp:cNvPr id="0" name=""/>
        <dsp:cNvSpPr/>
      </dsp:nvSpPr>
      <dsp:spPr>
        <a:xfrm>
          <a:off x="3346895" y="2223055"/>
          <a:ext cx="694430" cy="330485"/>
        </a:xfrm>
        <a:custGeom>
          <a:avLst/>
          <a:gdLst/>
          <a:ahLst/>
          <a:cxnLst/>
          <a:rect l="0" t="0" r="0" b="0"/>
          <a:pathLst>
            <a:path>
              <a:moveTo>
                <a:pt x="694430" y="0"/>
              </a:moveTo>
              <a:lnTo>
                <a:pt x="694430" y="225216"/>
              </a:lnTo>
              <a:lnTo>
                <a:pt x="0" y="225216"/>
              </a:lnTo>
              <a:lnTo>
                <a:pt x="0" y="3304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47831-B039-4C4B-84CD-98A65699FC0B}">
      <dsp:nvSpPr>
        <dsp:cNvPr id="0" name=""/>
        <dsp:cNvSpPr/>
      </dsp:nvSpPr>
      <dsp:spPr>
        <a:xfrm>
          <a:off x="1958033" y="2223055"/>
          <a:ext cx="2083291" cy="330485"/>
        </a:xfrm>
        <a:custGeom>
          <a:avLst/>
          <a:gdLst/>
          <a:ahLst/>
          <a:cxnLst/>
          <a:rect l="0" t="0" r="0" b="0"/>
          <a:pathLst>
            <a:path>
              <a:moveTo>
                <a:pt x="2083291" y="0"/>
              </a:moveTo>
              <a:lnTo>
                <a:pt x="2083291" y="225216"/>
              </a:lnTo>
              <a:lnTo>
                <a:pt x="0" y="225216"/>
              </a:lnTo>
              <a:lnTo>
                <a:pt x="0" y="3304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64348-C221-48A8-9918-6EF5AFFA4318}">
      <dsp:nvSpPr>
        <dsp:cNvPr id="0" name=""/>
        <dsp:cNvSpPr/>
      </dsp:nvSpPr>
      <dsp:spPr>
        <a:xfrm>
          <a:off x="569172" y="2223055"/>
          <a:ext cx="3472153" cy="330485"/>
        </a:xfrm>
        <a:custGeom>
          <a:avLst/>
          <a:gdLst/>
          <a:ahLst/>
          <a:cxnLst/>
          <a:rect l="0" t="0" r="0" b="0"/>
          <a:pathLst>
            <a:path>
              <a:moveTo>
                <a:pt x="3472153" y="0"/>
              </a:moveTo>
              <a:lnTo>
                <a:pt x="3472153" y="225216"/>
              </a:lnTo>
              <a:lnTo>
                <a:pt x="0" y="225216"/>
              </a:lnTo>
              <a:lnTo>
                <a:pt x="0" y="3304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3ABE1-0A69-4498-8B57-2EC2966E5C4F}">
      <dsp:nvSpPr>
        <dsp:cNvPr id="0" name=""/>
        <dsp:cNvSpPr/>
      </dsp:nvSpPr>
      <dsp:spPr>
        <a:xfrm>
          <a:off x="3473155" y="1501478"/>
          <a:ext cx="1136341" cy="7215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39BB0-BEF0-42A5-961B-27EB2685F8FA}">
      <dsp:nvSpPr>
        <dsp:cNvPr id="0" name=""/>
        <dsp:cNvSpPr/>
      </dsp:nvSpPr>
      <dsp:spPr>
        <a:xfrm>
          <a:off x="3599415" y="1621426"/>
          <a:ext cx="1136341" cy="721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Sociální inovace</a:t>
          </a:r>
        </a:p>
      </dsp:txBody>
      <dsp:txXfrm>
        <a:off x="3620549" y="1642560"/>
        <a:ext cx="1094073" cy="679308"/>
      </dsp:txXfrm>
    </dsp:sp>
    <dsp:sp modelId="{28A77C08-706E-458B-9CFA-507D67E7C8A3}">
      <dsp:nvSpPr>
        <dsp:cNvPr id="0" name=""/>
        <dsp:cNvSpPr/>
      </dsp:nvSpPr>
      <dsp:spPr>
        <a:xfrm>
          <a:off x="1002" y="2553541"/>
          <a:ext cx="1136341" cy="7215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6486F-1149-4DF4-9657-F33312361D8A}">
      <dsp:nvSpPr>
        <dsp:cNvPr id="0" name=""/>
        <dsp:cNvSpPr/>
      </dsp:nvSpPr>
      <dsp:spPr>
        <a:xfrm>
          <a:off x="127262" y="2673488"/>
          <a:ext cx="1136341" cy="721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Informace</a:t>
          </a:r>
        </a:p>
      </dsp:txBody>
      <dsp:txXfrm>
        <a:off x="148396" y="2694622"/>
        <a:ext cx="1094073" cy="679308"/>
      </dsp:txXfrm>
    </dsp:sp>
    <dsp:sp modelId="{D45F705F-B43D-4E2D-BB35-FBBE2AA5B2C6}">
      <dsp:nvSpPr>
        <dsp:cNvPr id="0" name=""/>
        <dsp:cNvSpPr/>
      </dsp:nvSpPr>
      <dsp:spPr>
        <a:xfrm>
          <a:off x="1389863" y="2553541"/>
          <a:ext cx="1136341" cy="7215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E5876F-14C7-42DD-8B77-BD6F1738E0C1}">
      <dsp:nvSpPr>
        <dsp:cNvPr id="0" name=""/>
        <dsp:cNvSpPr/>
      </dsp:nvSpPr>
      <dsp:spPr>
        <a:xfrm>
          <a:off x="1516123" y="2673488"/>
          <a:ext cx="1136341" cy="721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Idea</a:t>
          </a:r>
        </a:p>
      </dsp:txBody>
      <dsp:txXfrm>
        <a:off x="1537257" y="2694622"/>
        <a:ext cx="1094073" cy="679308"/>
      </dsp:txXfrm>
    </dsp:sp>
    <dsp:sp modelId="{C71E3DB1-E166-46CB-82E1-C9CAFF46D6D0}">
      <dsp:nvSpPr>
        <dsp:cNvPr id="0" name=""/>
        <dsp:cNvSpPr/>
      </dsp:nvSpPr>
      <dsp:spPr>
        <a:xfrm>
          <a:off x="2778724" y="2553541"/>
          <a:ext cx="1136341" cy="7215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50B04-9BDB-4DEB-9080-A784ACCA0F4B}">
      <dsp:nvSpPr>
        <dsp:cNvPr id="0" name=""/>
        <dsp:cNvSpPr/>
      </dsp:nvSpPr>
      <dsp:spPr>
        <a:xfrm>
          <a:off x="2904984" y="2673488"/>
          <a:ext cx="1136341" cy="721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Image</a:t>
          </a:r>
        </a:p>
      </dsp:txBody>
      <dsp:txXfrm>
        <a:off x="2926118" y="2694622"/>
        <a:ext cx="1094073" cy="679308"/>
      </dsp:txXfrm>
    </dsp:sp>
    <dsp:sp modelId="{0C6438FF-2B09-4388-AD8D-FA8B8EAE482E}">
      <dsp:nvSpPr>
        <dsp:cNvPr id="0" name=""/>
        <dsp:cNvSpPr/>
      </dsp:nvSpPr>
      <dsp:spPr>
        <a:xfrm>
          <a:off x="4167586" y="2553541"/>
          <a:ext cx="1136341" cy="7215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BD662-6308-41A0-8AC9-8D79FF8E9C2C}">
      <dsp:nvSpPr>
        <dsp:cNvPr id="0" name=""/>
        <dsp:cNvSpPr/>
      </dsp:nvSpPr>
      <dsp:spPr>
        <a:xfrm>
          <a:off x="4293846" y="2673488"/>
          <a:ext cx="1136341" cy="721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Investice</a:t>
          </a:r>
        </a:p>
      </dsp:txBody>
      <dsp:txXfrm>
        <a:off x="4314980" y="2694622"/>
        <a:ext cx="1094073" cy="679308"/>
      </dsp:txXfrm>
    </dsp:sp>
    <dsp:sp modelId="{3CD34DD1-2548-4123-A0F1-43EECD50AE1F}">
      <dsp:nvSpPr>
        <dsp:cNvPr id="0" name=""/>
        <dsp:cNvSpPr/>
      </dsp:nvSpPr>
      <dsp:spPr>
        <a:xfrm>
          <a:off x="5556447" y="2553541"/>
          <a:ext cx="1136341" cy="7215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29457-966D-40C0-8B41-8DF5261B3FC4}">
      <dsp:nvSpPr>
        <dsp:cNvPr id="0" name=""/>
        <dsp:cNvSpPr/>
      </dsp:nvSpPr>
      <dsp:spPr>
        <a:xfrm>
          <a:off x="5682707" y="2673488"/>
          <a:ext cx="1136341" cy="721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Implementace</a:t>
          </a:r>
        </a:p>
      </dsp:txBody>
      <dsp:txXfrm>
        <a:off x="5703841" y="2694622"/>
        <a:ext cx="1094073" cy="679308"/>
      </dsp:txXfrm>
    </dsp:sp>
    <dsp:sp modelId="{F864B26F-2639-41EE-8793-7D450CCCC06F}">
      <dsp:nvSpPr>
        <dsp:cNvPr id="0" name=""/>
        <dsp:cNvSpPr/>
      </dsp:nvSpPr>
      <dsp:spPr>
        <a:xfrm>
          <a:off x="6945308" y="2553541"/>
          <a:ext cx="1136341" cy="7215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8FB09-385E-4119-B360-F0D440E4A13B}">
      <dsp:nvSpPr>
        <dsp:cNvPr id="0" name=""/>
        <dsp:cNvSpPr/>
      </dsp:nvSpPr>
      <dsp:spPr>
        <a:xfrm>
          <a:off x="7071568" y="2673488"/>
          <a:ext cx="1136341" cy="721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Impakt</a:t>
          </a:r>
        </a:p>
      </dsp:txBody>
      <dsp:txXfrm>
        <a:off x="7092702" y="2694622"/>
        <a:ext cx="1094073" cy="679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718B1-AC4D-4E5B-ABD4-5FD25EC34FE1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9E91F-BF90-4632-909D-31B5B12739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09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19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3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82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9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87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8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1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9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65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69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9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62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mora-soci&#225;ln&#237;ch-podniku.cz/" TargetMode="External"/><Relationship Id="rId2" Type="http://schemas.openxmlformats.org/officeDocument/2006/relationships/hyperlink" Target="mailto:venclik.milan@sezna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48060" y="2928512"/>
            <a:ext cx="6840759" cy="3740848"/>
          </a:xfrm>
        </p:spPr>
        <p:txBody>
          <a:bodyPr>
            <a:normAutofit fontScale="92500" lnSpcReduction="10000"/>
          </a:bodyPr>
          <a:lstStyle/>
          <a:p>
            <a:endParaRPr lang="cs-CZ" sz="3600" b="1" dirty="0"/>
          </a:p>
          <a:p>
            <a:r>
              <a:rPr lang="cs-CZ" sz="3600" b="1" dirty="0"/>
              <a:t>Co je a co není sociální inovace?</a:t>
            </a:r>
          </a:p>
          <a:p>
            <a:endParaRPr lang="cs-CZ" sz="2600" b="1" dirty="0"/>
          </a:p>
          <a:p>
            <a:r>
              <a:rPr lang="cs-CZ" sz="2800" b="1" dirty="0"/>
              <a:t>Brno</a:t>
            </a:r>
          </a:p>
          <a:p>
            <a:r>
              <a:rPr lang="cs-CZ" sz="2200" dirty="0"/>
              <a:t>listopad - 2017</a:t>
            </a:r>
          </a:p>
          <a:p>
            <a:endParaRPr lang="cs-CZ" sz="2600" b="1" dirty="0"/>
          </a:p>
          <a:p>
            <a:r>
              <a:rPr lang="cs-CZ" sz="2600" b="1" dirty="0"/>
              <a:t>Ing. Milan Venclík, MBA</a:t>
            </a:r>
          </a:p>
          <a:p>
            <a:r>
              <a:rPr lang="cs-CZ" sz="2600" dirty="0"/>
              <a:t>předseda představenstva</a:t>
            </a:r>
          </a:p>
          <a:p>
            <a:pPr algn="l"/>
            <a:endParaRPr lang="cs-CZ" sz="4700" dirty="0"/>
          </a:p>
          <a:p>
            <a:endParaRPr lang="cs-CZ" sz="5400" dirty="0"/>
          </a:p>
          <a:p>
            <a:endParaRPr lang="cs-CZ" sz="5400" dirty="0"/>
          </a:p>
          <a:p>
            <a:endParaRPr lang="cs-CZ" sz="5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504" y="98072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14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4" y="2169477"/>
            <a:ext cx="8064896" cy="4571891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2600" dirty="0">
                <a:solidFill>
                  <a:schemeClr val="tx1"/>
                </a:solidFill>
              </a:rPr>
              <a:t>Společenský stav, který </a:t>
            </a:r>
            <a:r>
              <a:rPr lang="cs-CZ" altLang="cs-CZ" sz="2600" b="1" dirty="0">
                <a:solidFill>
                  <a:schemeClr val="tx1"/>
                </a:solidFill>
              </a:rPr>
              <a:t>vyrůstá z rozporů mezi životní situací jedince ve společnosti a společenskými podmínkami lidské existence </a:t>
            </a:r>
            <a:r>
              <a:rPr lang="cs-CZ" altLang="cs-CZ" sz="2600" dirty="0">
                <a:solidFill>
                  <a:schemeClr val="tx1"/>
                </a:solidFill>
              </a:rPr>
              <a:t>(definice je historicky a společensky relativní a proměnlivá - </a:t>
            </a:r>
            <a:r>
              <a:rPr lang="cs-CZ" altLang="cs-CZ" sz="2600" dirty="0">
                <a:solidFill>
                  <a:srgbClr val="FF0000"/>
                </a:solidFill>
              </a:rPr>
              <a:t>výsledek</a:t>
            </a:r>
            <a:r>
              <a:rPr lang="cs-CZ" altLang="cs-CZ" sz="2600" dirty="0">
                <a:solidFill>
                  <a:schemeClr val="tx1"/>
                </a:solidFill>
              </a:rPr>
              <a:t> </a:t>
            </a:r>
            <a:r>
              <a:rPr lang="cs-CZ" altLang="cs-CZ" sz="2600" dirty="0">
                <a:solidFill>
                  <a:srgbClr val="FF0000"/>
                </a:solidFill>
              </a:rPr>
              <a:t>sociální konstrukce lidí</a:t>
            </a:r>
            <a:r>
              <a:rPr lang="cs-CZ" altLang="cs-CZ" sz="2600" dirty="0">
                <a:solidFill>
                  <a:schemeClr val="tx1"/>
                </a:solidFill>
              </a:rPr>
              <a:t>)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2600" dirty="0">
                <a:solidFill>
                  <a:schemeClr val="tx1"/>
                </a:solidFill>
              </a:rPr>
              <a:t>Za sociální problém nemůžeme považovat každé nenaplnění individuálních potřeb, přání nebo zájmů lidí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2600" dirty="0">
                <a:solidFill>
                  <a:schemeClr val="tx1"/>
                </a:solidFill>
              </a:rPr>
              <a:t>Za sociální problémy považujeme pouze takové, kdy jedinci nebo skupiny lidí </a:t>
            </a:r>
            <a:r>
              <a:rPr lang="cs-CZ" altLang="cs-CZ" sz="2600" b="1" dirty="0">
                <a:solidFill>
                  <a:srgbClr val="FF0000"/>
                </a:solidFill>
              </a:rPr>
              <a:t>NE SVOU VLASTNÍ VINOU </a:t>
            </a:r>
            <a:r>
              <a:rPr lang="cs-CZ" altLang="cs-CZ" sz="2600" dirty="0">
                <a:solidFill>
                  <a:schemeClr val="tx1"/>
                </a:solidFill>
              </a:rPr>
              <a:t>nejsou schopni uspokojit své </a:t>
            </a:r>
            <a:r>
              <a:rPr lang="cs-CZ" altLang="cs-CZ" sz="2600" b="1" dirty="0">
                <a:solidFill>
                  <a:schemeClr val="tx1"/>
                </a:solidFill>
              </a:rPr>
              <a:t>společensky uznané potřeby a zájmy</a:t>
            </a:r>
          </a:p>
          <a:p>
            <a:pPr algn="l">
              <a:defRPr/>
            </a:pP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23362" y="900006"/>
            <a:ext cx="46973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Co je sociální problém</a:t>
            </a:r>
          </a:p>
          <a:p>
            <a:pPr algn="ctr"/>
            <a:endParaRPr lang="en-US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28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 lnSpcReduction="10000"/>
          </a:bodyPr>
          <a:lstStyle/>
          <a:p>
            <a:pPr algn="l"/>
            <a:endParaRPr lang="cs-CZ" altLang="cs-CZ" sz="3600" b="1" dirty="0"/>
          </a:p>
          <a:p>
            <a:pPr algn="just"/>
            <a:r>
              <a:rPr lang="cs-CZ" altLang="cs-CZ" sz="3600" b="1" dirty="0"/>
              <a:t>„jakékoli nové řešení sociálního problému, které je účinnější, efektivnější a udržitelnější nebo spravedlivější než stávající řešení a </a:t>
            </a:r>
            <a:r>
              <a:rPr lang="cs-CZ" altLang="cs-CZ" sz="4000" b="1" dirty="0"/>
              <a:t>jehož přidaná hodnota směřuje </a:t>
            </a:r>
            <a:r>
              <a:rPr lang="cs-CZ" altLang="cs-CZ" sz="4000" b="1" dirty="0">
                <a:solidFill>
                  <a:srgbClr val="FF0000"/>
                </a:solidFill>
              </a:rPr>
              <a:t>k zájmům společnosti jako celku</a:t>
            </a:r>
            <a:r>
              <a:rPr lang="cs-CZ" altLang="cs-CZ" sz="4000" b="1" dirty="0"/>
              <a:t>, nikoli k zájmům dílčím</a:t>
            </a:r>
            <a:r>
              <a:rPr lang="cs-CZ" altLang="cs-CZ" sz="3600" b="1" dirty="0"/>
              <a:t>.“ </a:t>
            </a:r>
            <a:r>
              <a:rPr lang="cs-CZ" altLang="cs-CZ" sz="3600" dirty="0"/>
              <a:t>(</a:t>
            </a:r>
            <a:r>
              <a:rPr lang="cs-CZ" altLang="cs-CZ" sz="3600" dirty="0" err="1"/>
              <a:t>Standford</a:t>
            </a:r>
            <a:r>
              <a:rPr lang="cs-CZ" altLang="cs-CZ" sz="3600" dirty="0"/>
              <a:t> Univerzity )</a:t>
            </a:r>
          </a:p>
        </p:txBody>
      </p:sp>
      <p:sp>
        <p:nvSpPr>
          <p:cNvPr id="4" name="Obdélník 3"/>
          <p:cNvSpPr/>
          <p:nvPr/>
        </p:nvSpPr>
        <p:spPr>
          <a:xfrm>
            <a:off x="2852501" y="956620"/>
            <a:ext cx="3439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sociální inovace (SI)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88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altLang="cs-CZ" sz="2800" b="1" dirty="0"/>
              <a:t>Jiné definice:</a:t>
            </a:r>
          </a:p>
          <a:p>
            <a:pPr algn="l"/>
            <a:r>
              <a:rPr lang="cs-CZ" altLang="cs-CZ" sz="2800" dirty="0"/>
              <a:t>Sociální inovace znamená nové a </a:t>
            </a:r>
            <a:r>
              <a:rPr lang="cs-CZ" altLang="cs-CZ" sz="2800" b="1" dirty="0"/>
              <a:t>lepší řešení sociálních problémů. </a:t>
            </a:r>
            <a:r>
              <a:rPr lang="cs-CZ" altLang="cs-CZ" sz="2800" dirty="0"/>
              <a:t>Produkt či služby charakteristické sociální inovativností musí být </a:t>
            </a:r>
            <a:r>
              <a:rPr lang="cs-CZ" altLang="cs-CZ" sz="2800" b="1" dirty="0">
                <a:solidFill>
                  <a:srgbClr val="FF0000"/>
                </a:solidFill>
              </a:rPr>
              <a:t>buď zcela nové, nebo lepší variantou již existujících</a:t>
            </a:r>
            <a:r>
              <a:rPr lang="cs-CZ" altLang="cs-CZ" sz="2800" dirty="0">
                <a:solidFill>
                  <a:srgbClr val="FF0000"/>
                </a:solidFill>
              </a:rPr>
              <a:t>. </a:t>
            </a:r>
            <a:r>
              <a:rPr lang="cs-CZ" altLang="cs-CZ" sz="2800" dirty="0"/>
              <a:t>Inovativní řešení </a:t>
            </a:r>
            <a:r>
              <a:rPr lang="cs-CZ" altLang="cs-CZ" sz="2800" b="1" dirty="0"/>
              <a:t>má za cíl pomoci celé společnosti,</a:t>
            </a:r>
            <a:r>
              <a:rPr lang="cs-CZ" altLang="cs-CZ" sz="2800" dirty="0"/>
              <a:t> nikoli jen individuálním zájmům. (MPSV)</a:t>
            </a:r>
          </a:p>
          <a:p>
            <a:pPr algn="l"/>
            <a:endParaRPr lang="cs-CZ" altLang="cs-CZ" sz="2800" b="1" dirty="0"/>
          </a:p>
          <a:p>
            <a:pPr algn="l"/>
            <a:r>
              <a:rPr lang="cs-CZ" altLang="cs-CZ" sz="2800" dirty="0"/>
              <a:t>Sociální inovace řeší daný </a:t>
            </a:r>
            <a:r>
              <a:rPr lang="cs-CZ" altLang="cs-CZ" sz="2800" b="1" dirty="0"/>
              <a:t>sociální problém, uznaný společností, </a:t>
            </a:r>
            <a:r>
              <a:rPr lang="cs-CZ" altLang="cs-CZ" sz="2800" b="1" dirty="0">
                <a:solidFill>
                  <a:srgbClr val="FF0000"/>
                </a:solidFill>
              </a:rPr>
              <a:t>jiným efektivnějším a udržitelným způsobem </a:t>
            </a:r>
            <a:r>
              <a:rPr lang="cs-CZ" altLang="cs-CZ" sz="2800" dirty="0"/>
              <a:t>a jejíž přidaná hodnota </a:t>
            </a:r>
            <a:r>
              <a:rPr lang="cs-CZ" altLang="cs-CZ" sz="2800" b="1" dirty="0">
                <a:solidFill>
                  <a:srgbClr val="FF0000"/>
                </a:solidFill>
              </a:rPr>
              <a:t>zvyšuje kvalitu života </a:t>
            </a:r>
            <a:r>
              <a:rPr lang="cs-CZ" altLang="cs-CZ" sz="2800" b="1" dirty="0"/>
              <a:t>cílových skupin a tím i kvalitu života celé  společnosti. </a:t>
            </a:r>
            <a:r>
              <a:rPr lang="cs-CZ" altLang="cs-CZ" sz="2800" dirty="0"/>
              <a:t>(Venclík)</a:t>
            </a:r>
          </a:p>
          <a:p>
            <a:pPr algn="l"/>
            <a:endParaRPr lang="cs-CZ" alt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852501" y="956620"/>
            <a:ext cx="3439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sociální inovace (SI)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15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cs-CZ" altLang="cs-CZ" sz="2800" b="1" dirty="0"/>
              <a:t>Sociální inovace jsou proces.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cs-CZ" altLang="cs-CZ" sz="2800" b="1" dirty="0"/>
              <a:t>Tyto procesy se dějí v cyklech.</a:t>
            </a:r>
          </a:p>
          <a:p>
            <a:pPr algn="l"/>
            <a:endParaRPr lang="cs-CZ" altLang="cs-CZ" sz="2800" dirty="0"/>
          </a:p>
          <a:p>
            <a:pPr algn="l"/>
            <a:endParaRPr lang="cs-CZ" alt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2090275" y="978711"/>
            <a:ext cx="49634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sociální inovace – proces 6 - I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/>
        </p:nvGraphicFramePr>
        <p:xfrm>
          <a:off x="6948264" y="-819472"/>
          <a:ext cx="184731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97887781"/>
              </p:ext>
            </p:extLst>
          </p:nvPr>
        </p:nvGraphicFramePr>
        <p:xfrm>
          <a:off x="611560" y="1772816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719442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 fontScale="55000" lnSpcReduction="20000"/>
          </a:bodyPr>
          <a:lstStyle/>
          <a:p>
            <a:r>
              <a:rPr lang="cs-CZ" altLang="cs-CZ" sz="5800" b="1" dirty="0"/>
              <a:t>Školství</a:t>
            </a:r>
          </a:p>
          <a:p>
            <a:pPr algn="l"/>
            <a:endParaRPr lang="cs-CZ" altLang="cs-CZ" sz="3400" b="1" dirty="0"/>
          </a:p>
          <a:p>
            <a:pPr algn="l"/>
            <a:r>
              <a:rPr lang="cs-CZ" altLang="cs-CZ" sz="3400" b="1" dirty="0"/>
              <a:t>Jako první na světě zavedlo povinnou školní docházku roku 1592 </a:t>
            </a:r>
            <a:r>
              <a:rPr lang="cs-CZ" altLang="cs-CZ" sz="3400" dirty="0"/>
              <a:t>protestanské vévodství </a:t>
            </a:r>
            <a:r>
              <a:rPr lang="cs-CZ" altLang="cs-CZ" sz="3400" dirty="0" err="1"/>
              <a:t>Pfalz-Zweibrücken</a:t>
            </a:r>
            <a:r>
              <a:rPr lang="cs-CZ" altLang="cs-CZ" sz="3400" dirty="0"/>
              <a:t> (na území dnešního Německa) </a:t>
            </a:r>
            <a:r>
              <a:rPr lang="cs-CZ" altLang="cs-CZ" sz="3400" b="1" dirty="0"/>
              <a:t>(Radikální inovace)</a:t>
            </a:r>
          </a:p>
          <a:p>
            <a:pPr algn="l"/>
            <a:endParaRPr lang="cs-CZ" altLang="cs-CZ" sz="2900" dirty="0"/>
          </a:p>
          <a:p>
            <a:pPr algn="l"/>
            <a:endParaRPr lang="cs-CZ" altLang="cs-CZ" sz="2900" dirty="0"/>
          </a:p>
          <a:p>
            <a:pPr algn="l"/>
            <a:r>
              <a:rPr lang="cs-CZ" altLang="cs-CZ" sz="3600" b="1" dirty="0"/>
              <a:t>České země  6. prosince </a:t>
            </a:r>
            <a:r>
              <a:rPr lang="cs-CZ" altLang="cs-CZ" sz="3600" b="1" dirty="0">
                <a:solidFill>
                  <a:srgbClr val="FF0000"/>
                </a:solidFill>
              </a:rPr>
              <a:t>1774 byl vydán Všeobecný školní řád </a:t>
            </a:r>
            <a:r>
              <a:rPr lang="cs-CZ" altLang="cs-CZ" sz="3600" b="1" dirty="0"/>
              <a:t>pro všechny císařsko-královské země</a:t>
            </a:r>
            <a:r>
              <a:rPr lang="cs-CZ" altLang="cs-CZ" sz="3600" dirty="0"/>
              <a:t>, který stanovil mimo </a:t>
            </a:r>
            <a:r>
              <a:rPr lang="cs-CZ" altLang="cs-CZ" sz="3600" b="1" dirty="0"/>
              <a:t>jiné všeobecnou vzdělávací povinnost pro chlapce i dívky </a:t>
            </a:r>
            <a:r>
              <a:rPr lang="cs-CZ" altLang="cs-CZ" sz="3600" dirty="0"/>
              <a:t>(nikoli povinnou školní docházku, jak se obvykle uvádí).Byla zavedena šestiletá školní docházka. </a:t>
            </a:r>
            <a:r>
              <a:rPr lang="cs-CZ" altLang="cs-CZ" sz="3600" b="1" dirty="0"/>
              <a:t>(Radikální inovace)</a:t>
            </a:r>
          </a:p>
          <a:p>
            <a:pPr algn="l"/>
            <a:endParaRPr lang="cs-CZ" altLang="cs-CZ" sz="2900" dirty="0"/>
          </a:p>
          <a:p>
            <a:pPr algn="l"/>
            <a:endParaRPr lang="cs-CZ" altLang="cs-CZ" sz="24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cs-CZ" altLang="cs-CZ" sz="5100" b="1" dirty="0">
                <a:solidFill>
                  <a:srgbClr val="FF0000"/>
                </a:solidFill>
              </a:rPr>
              <a:t>Povinnou školní docházku </a:t>
            </a:r>
            <a:r>
              <a:rPr lang="cs-CZ" altLang="cs-CZ" sz="5100" b="1" dirty="0"/>
              <a:t>pak uvedl do praxe říšský školský zákon z roku </a:t>
            </a:r>
            <a:r>
              <a:rPr lang="cs-CZ" altLang="cs-CZ" sz="5100" b="1" dirty="0">
                <a:solidFill>
                  <a:srgbClr val="FF0000"/>
                </a:solidFill>
              </a:rPr>
              <a:t>1869.</a:t>
            </a:r>
            <a:r>
              <a:rPr lang="cs-CZ" altLang="cs-CZ" sz="5100" b="1" dirty="0"/>
              <a:t> (Inkrementální inovace)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cs-CZ" altLang="cs-CZ" sz="2400" b="1" dirty="0"/>
          </a:p>
          <a:p>
            <a:pPr algn="l"/>
            <a:endParaRPr lang="cs-CZ" altLang="cs-CZ" sz="2400" b="1" dirty="0"/>
          </a:p>
          <a:p>
            <a:pPr algn="l"/>
            <a:endParaRPr lang="cs-CZ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057960" y="836712"/>
            <a:ext cx="70744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SI-příklady radikálních inovací z minulosti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86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1" y="1700808"/>
            <a:ext cx="8064896" cy="4571891"/>
          </a:xfrm>
        </p:spPr>
        <p:txBody>
          <a:bodyPr>
            <a:normAutofit fontScale="62500" lnSpcReduction="20000"/>
          </a:bodyPr>
          <a:lstStyle/>
          <a:p>
            <a:pPr algn="l"/>
            <a:endParaRPr lang="cs-CZ" altLang="cs-CZ" b="1" dirty="0"/>
          </a:p>
          <a:p>
            <a:pPr algn="l"/>
            <a:r>
              <a:rPr lang="cs-CZ" altLang="cs-CZ" b="1" dirty="0"/>
              <a:t>Co by mělo být podporováno?</a:t>
            </a:r>
          </a:p>
          <a:p>
            <a:pPr algn="l"/>
            <a:endParaRPr lang="cs-CZ" altLang="cs-CZ" b="1" dirty="0"/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cs-CZ" altLang="cs-CZ" b="1" dirty="0"/>
              <a:t>Systémová řešení  „jejíž přidaná hodnota směřuje k zájmům společnosti jako celku“. </a:t>
            </a:r>
            <a:r>
              <a:rPr lang="cs-CZ" altLang="cs-CZ" dirty="0"/>
              <a:t>(možnost změny legislativy)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cs-CZ" altLang="cs-CZ" b="1" dirty="0"/>
              <a:t>Systémové řešení problematiky celých cílových skupin.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cs-CZ" altLang="cs-CZ" b="1" dirty="0"/>
              <a:t>Řešení mající prokazatelný impakt. </a:t>
            </a:r>
            <a:r>
              <a:rPr lang="cs-CZ" altLang="cs-CZ" dirty="0"/>
              <a:t>(výsledky předkladatele, analýzy, prognózy)</a:t>
            </a:r>
          </a:p>
          <a:p>
            <a:pPr algn="l"/>
            <a:endParaRPr lang="cs-CZ" altLang="cs-CZ" dirty="0"/>
          </a:p>
          <a:p>
            <a:r>
              <a:rPr lang="cs-CZ" altLang="cs-CZ" b="1" dirty="0">
                <a:solidFill>
                  <a:srgbClr val="FF0000"/>
                </a:solidFill>
              </a:rPr>
              <a:t>V současné době není naplněno</a:t>
            </a:r>
            <a:endParaRPr lang="cs-CZ" altLang="cs-CZ" sz="3000" b="1" dirty="0">
              <a:solidFill>
                <a:srgbClr val="FF0000"/>
              </a:solidFill>
            </a:endParaRPr>
          </a:p>
          <a:p>
            <a:pPr algn="l"/>
            <a:endParaRPr lang="cs-CZ" altLang="cs-CZ" sz="3000" b="1" dirty="0">
              <a:solidFill>
                <a:srgbClr val="FF0000"/>
              </a:solidFill>
            </a:endParaRPr>
          </a:p>
          <a:p>
            <a:pPr algn="l"/>
            <a:r>
              <a:rPr lang="cs-CZ" altLang="cs-CZ" sz="3000" b="1" dirty="0"/>
              <a:t>Proč?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cs-CZ" altLang="cs-CZ" sz="3000" dirty="0"/>
              <a:t>Neznalost!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cs-CZ" altLang="cs-CZ" sz="3000" dirty="0"/>
              <a:t>Obava hodnotitelů a zájmových skupin z konkurence – tzn. ztráta výjimečnosti a finančních prostředků!</a:t>
            </a:r>
            <a:endParaRPr lang="cs-CZ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822846" y="956620"/>
            <a:ext cx="3498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sociální inovace - cíl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3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/>
              <a:t>Děkuji za pozornost!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Milan Venclík</a:t>
            </a:r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venclik.milan@seznam.cz</a:t>
            </a:r>
            <a:endParaRPr lang="cs-CZ" dirty="0"/>
          </a:p>
          <a:p>
            <a:pPr marL="0" indent="0" algn="ctr">
              <a:buNone/>
            </a:pPr>
            <a:r>
              <a:rPr lang="cs-CZ" dirty="0">
                <a:hlinkClick r:id="rId3"/>
              </a:rPr>
              <a:t>www.komora-sociálních-podniku.cz</a:t>
            </a:r>
            <a:r>
              <a:rPr lang="cs-CZ" dirty="0"/>
              <a:t>   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78817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9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Hybná síla společnosti- </a:t>
            </a:r>
            <a:r>
              <a:rPr lang="cs-CZ" altLang="cs-CZ" sz="2800" b="1" dirty="0" err="1">
                <a:solidFill>
                  <a:schemeClr val="tx1"/>
                </a:solidFill>
              </a:rPr>
              <a:t>VaVaI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  <a:defRPr/>
            </a:pPr>
            <a:r>
              <a:rPr lang="cs-CZ" altLang="cs-CZ" sz="3000" b="1" dirty="0">
                <a:solidFill>
                  <a:schemeClr val="tx1"/>
                </a:solidFill>
              </a:rPr>
              <a:t>Věda   (V) - </a:t>
            </a:r>
            <a:r>
              <a:rPr lang="cs-CZ" altLang="cs-CZ" sz="2600" dirty="0">
                <a:solidFill>
                  <a:schemeClr val="tx1"/>
                </a:solidFill>
              </a:rPr>
              <a:t>Poznávání objektivní reality</a:t>
            </a:r>
            <a:endParaRPr lang="cs-CZ" altLang="cs-CZ" sz="26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( Není inovace  )</a:t>
            </a:r>
          </a:p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Výzkum (V) - </a:t>
            </a:r>
            <a:r>
              <a:rPr lang="cs-CZ" altLang="cs-CZ" sz="2600" dirty="0">
                <a:solidFill>
                  <a:schemeClr val="tx1"/>
                </a:solidFill>
              </a:rPr>
              <a:t>Ověřování poznaných zákonitostí v praxi a jejich praktické využití </a:t>
            </a:r>
            <a:r>
              <a:rPr lang="cs-CZ" altLang="cs-CZ" sz="2600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( Není inovace )</a:t>
            </a:r>
          </a:p>
          <a:p>
            <a:pPr marL="342900" indent="-342900" algn="just">
              <a:buFont typeface="Wingdings" panose="05000000000000000000" pitchFamily="2" charset="2"/>
              <a:buChar char="q"/>
              <a:defRPr/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Vynález</a:t>
            </a:r>
            <a:r>
              <a:rPr lang="cs-CZ" altLang="cs-CZ" sz="2400" b="1" dirty="0">
                <a:solidFill>
                  <a:schemeClr val="tx1"/>
                </a:solidFill>
              </a:rPr>
              <a:t> - </a:t>
            </a:r>
            <a:r>
              <a:rPr lang="cs-CZ" altLang="cs-CZ" sz="2600" dirty="0">
                <a:solidFill>
                  <a:schemeClr val="tx1"/>
                </a:solidFill>
              </a:rPr>
              <a:t>Výsledek </a:t>
            </a:r>
            <a:r>
              <a:rPr lang="cs-CZ" altLang="cs-CZ" sz="2600" dirty="0" err="1">
                <a:solidFill>
                  <a:schemeClr val="tx1"/>
                </a:solidFill>
              </a:rPr>
              <a:t>VaV</a:t>
            </a:r>
            <a:endParaRPr lang="cs-CZ" altLang="cs-CZ" sz="2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( Není inovace )</a:t>
            </a:r>
          </a:p>
          <a:p>
            <a:pPr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09029" y="956620"/>
            <a:ext cx="3325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co je a není inovace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12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altLang="cs-CZ" sz="3400" b="1" dirty="0" err="1">
                <a:solidFill>
                  <a:srgbClr val="FF0000"/>
                </a:solidFill>
              </a:rPr>
              <a:t>Innovare</a:t>
            </a:r>
            <a:r>
              <a:rPr lang="cs-CZ" altLang="cs-CZ" sz="3400" b="1" dirty="0">
                <a:solidFill>
                  <a:srgbClr val="FF0000"/>
                </a:solidFill>
              </a:rPr>
              <a:t> (latinsky) – obnovovat!</a:t>
            </a:r>
          </a:p>
          <a:p>
            <a:pPr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Inovace (I) je:</a:t>
            </a:r>
          </a:p>
          <a:p>
            <a:pPr>
              <a:defRPr/>
            </a:pPr>
            <a:endParaRPr lang="cs-CZ" altLang="cs-CZ" sz="2800" b="1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Kvalitativní zvyšování užitné hodnoty různého stupně předmětu, existujícího systému, služby atd. </a:t>
            </a:r>
          </a:p>
          <a:p>
            <a:pPr marL="457200" indent="-457200" algn="just">
              <a:buFont typeface="Wingdings" panose="05000000000000000000" pitchFamily="2" charset="2"/>
              <a:buChar char="q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Přináší novou užitnou hodnotu předmětu pro člověka a společnost</a:t>
            </a: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09029" y="956620"/>
            <a:ext cx="3325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co je a není inovace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81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Inovace</a:t>
            </a:r>
            <a:r>
              <a:rPr lang="cs-CZ" altLang="cs-CZ" sz="2400" dirty="0">
                <a:solidFill>
                  <a:schemeClr val="tx1"/>
                </a:solidFill>
              </a:rPr>
              <a:t>-</a:t>
            </a:r>
            <a:r>
              <a:rPr lang="cs-CZ" altLang="cs-CZ" sz="2400" b="1" dirty="0">
                <a:solidFill>
                  <a:schemeClr val="tx1"/>
                </a:solidFill>
              </a:rPr>
              <a:t>nápad přeměněný na peníze </a:t>
            </a:r>
            <a:r>
              <a:rPr lang="cs-CZ" altLang="cs-CZ" sz="2400" dirty="0">
                <a:solidFill>
                  <a:schemeClr val="tx1"/>
                </a:solidFill>
              </a:rPr>
              <a:t>anebo jinou společensky prospěšnou a měřitelnou hodnotu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        Nutná měřitelnost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        Musí mít </a:t>
            </a:r>
            <a:r>
              <a:rPr lang="cs-CZ" altLang="cs-CZ" sz="2400" b="1" dirty="0">
                <a:solidFill>
                  <a:schemeClr val="tx1"/>
                </a:solidFill>
              </a:rPr>
              <a:t>prokazatelný </a:t>
            </a:r>
            <a:r>
              <a:rPr lang="cs-CZ" altLang="cs-CZ" sz="2400" dirty="0">
                <a:solidFill>
                  <a:schemeClr val="tx1"/>
                </a:solidFill>
              </a:rPr>
              <a:t> </a:t>
            </a:r>
            <a:r>
              <a:rPr lang="cs-CZ" altLang="cs-CZ" sz="2400" b="1" dirty="0">
                <a:solidFill>
                  <a:schemeClr val="tx1"/>
                </a:solidFill>
              </a:rPr>
              <a:t>IMPAKT </a:t>
            </a:r>
            <a:r>
              <a:rPr lang="cs-CZ" altLang="cs-CZ" sz="2400" dirty="0">
                <a:solidFill>
                  <a:schemeClr val="tx1"/>
                </a:solidFill>
              </a:rPr>
              <a:t>(DOPAD)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        Nutná </a:t>
            </a:r>
            <a:r>
              <a:rPr lang="cs-CZ" altLang="cs-CZ" sz="2400" b="1" dirty="0">
                <a:solidFill>
                  <a:schemeClr val="tx1"/>
                </a:solidFill>
              </a:rPr>
              <a:t>detailní znalost </a:t>
            </a:r>
            <a:r>
              <a:rPr lang="cs-CZ" altLang="cs-CZ" sz="2400" dirty="0">
                <a:solidFill>
                  <a:schemeClr val="tx1"/>
                </a:solidFill>
              </a:rPr>
              <a:t>služby a trhu</a:t>
            </a: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endParaRPr lang="cs-CZ" altLang="cs-CZ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Vynález</a:t>
            </a:r>
            <a:r>
              <a:rPr lang="cs-CZ" altLang="cs-CZ" sz="2400" b="1" dirty="0">
                <a:solidFill>
                  <a:schemeClr val="tx1"/>
                </a:solidFill>
              </a:rPr>
              <a:t>-peníze přeměněné na nový předmět  - službu - činnost! ( </a:t>
            </a:r>
            <a:r>
              <a:rPr lang="cs-CZ" altLang="cs-CZ" sz="2400" dirty="0">
                <a:solidFill>
                  <a:schemeClr val="tx1"/>
                </a:solidFill>
              </a:rPr>
              <a:t>Př. </a:t>
            </a:r>
            <a:r>
              <a:rPr lang="cs-CZ" altLang="cs-CZ" sz="2400" dirty="0" err="1">
                <a:solidFill>
                  <a:schemeClr val="tx1"/>
                </a:solidFill>
              </a:rPr>
              <a:t>J.P.Morgan</a:t>
            </a:r>
            <a:r>
              <a:rPr lang="cs-CZ" altLang="cs-CZ" sz="2400" dirty="0">
                <a:solidFill>
                  <a:schemeClr val="tx1"/>
                </a:solidFill>
              </a:rPr>
              <a:t> investuje do Tesly-budoucí zisk)</a:t>
            </a:r>
          </a:p>
          <a:p>
            <a:pPr>
              <a:defRPr/>
            </a:pPr>
            <a:r>
              <a:rPr lang="cs-CZ" altLang="cs-CZ" sz="2400" dirty="0">
                <a:solidFill>
                  <a:srgbClr val="FF0000"/>
                </a:solidFill>
              </a:rPr>
              <a:t>Následně možno vylepšovat </a:t>
            </a:r>
            <a:r>
              <a:rPr lang="cs-CZ" altLang="cs-CZ" sz="2400" b="1" dirty="0">
                <a:solidFill>
                  <a:srgbClr val="FF0000"/>
                </a:solidFill>
              </a:rPr>
              <a:t>– INOVOVAT!</a:t>
            </a: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09029" y="956620"/>
            <a:ext cx="33259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co je a není inovace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286000" y="26903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795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09574" y="364796"/>
            <a:ext cx="4724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Rozdělení inovací dle druhu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30092241"/>
              </p:ext>
            </p:extLst>
          </p:nvPr>
        </p:nvGraphicFramePr>
        <p:xfrm>
          <a:off x="217493" y="956620"/>
          <a:ext cx="8709046" cy="5672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9493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082075" y="640014"/>
            <a:ext cx="49798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Rozdělení inovací dle impaktu</a:t>
            </a:r>
            <a:endParaRPr lang="cs-CZ" sz="32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86717661"/>
              </p:ext>
            </p:extLst>
          </p:nvPr>
        </p:nvGraphicFramePr>
        <p:xfrm>
          <a:off x="611560" y="1484784"/>
          <a:ext cx="79208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3734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endParaRPr lang="cs-CZ" altLang="cs-CZ" sz="33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altLang="cs-CZ" sz="3900" b="1" dirty="0">
                <a:solidFill>
                  <a:schemeClr val="tx1"/>
                </a:solidFill>
              </a:rPr>
              <a:t>VŠE SOUVISÍ SE VŠÍM !</a:t>
            </a:r>
          </a:p>
          <a:p>
            <a:pPr>
              <a:defRPr/>
            </a:pPr>
            <a:r>
              <a:rPr lang="cs-CZ" altLang="cs-CZ" sz="3900" b="1" dirty="0">
                <a:solidFill>
                  <a:srgbClr val="FF0000"/>
                </a:solidFill>
              </a:rPr>
              <a:t>Holistický přístup</a:t>
            </a:r>
            <a:endParaRPr lang="cs-CZ" altLang="cs-CZ" sz="33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r>
              <a:rPr lang="cs-CZ" altLang="cs-CZ" sz="3300" dirty="0">
                <a:solidFill>
                  <a:schemeClr val="tx1"/>
                </a:solidFill>
              </a:rPr>
              <a:t>Každý druh inovace má </a:t>
            </a:r>
            <a:r>
              <a:rPr lang="cs-CZ" altLang="cs-CZ" sz="3300" b="1" dirty="0">
                <a:solidFill>
                  <a:schemeClr val="tx1"/>
                </a:solidFill>
              </a:rPr>
              <a:t>dopad na funkci a strukturu společnosti, </a:t>
            </a:r>
            <a:r>
              <a:rPr lang="cs-CZ" altLang="cs-CZ" sz="3300" dirty="0">
                <a:solidFill>
                  <a:schemeClr val="tx1"/>
                </a:solidFill>
              </a:rPr>
              <a:t>tedy na člověka</a:t>
            </a: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r>
              <a:rPr lang="cs-CZ" altLang="cs-CZ" sz="3300" dirty="0">
                <a:solidFill>
                  <a:schemeClr val="tx1"/>
                </a:solidFill>
              </a:rPr>
              <a:t>Každý druh inovace </a:t>
            </a:r>
            <a:r>
              <a:rPr lang="cs-CZ" altLang="cs-CZ" sz="3300" b="1" dirty="0">
                <a:solidFill>
                  <a:schemeClr val="tx1"/>
                </a:solidFill>
              </a:rPr>
              <a:t>je tedy společenskou inovací</a:t>
            </a: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r>
              <a:rPr lang="cs-CZ" altLang="cs-CZ" sz="3300" b="1" dirty="0">
                <a:solidFill>
                  <a:schemeClr val="tx1"/>
                </a:solidFill>
              </a:rPr>
              <a:t>Sociální inovace řeší daný sociální problém</a:t>
            </a:r>
          </a:p>
          <a:p>
            <a:pPr algn="l">
              <a:defRPr/>
            </a:pPr>
            <a:endParaRPr lang="cs-CZ" altLang="cs-CZ" sz="33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45085" y="956620"/>
            <a:ext cx="4453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Společenský dopad inovací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63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664506"/>
            <a:ext cx="8064896" cy="4571891"/>
          </a:xfrm>
        </p:spPr>
        <p:txBody>
          <a:bodyPr>
            <a:normAutofit fontScale="32500" lnSpcReduction="20000"/>
          </a:bodyPr>
          <a:lstStyle/>
          <a:p>
            <a:pPr algn="l">
              <a:defRPr/>
            </a:pPr>
            <a:endParaRPr lang="cs-CZ" altLang="cs-CZ" sz="33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altLang="cs-CZ" sz="3300" b="1" dirty="0">
                <a:solidFill>
                  <a:schemeClr val="tx1"/>
                </a:solidFill>
              </a:rPr>
              <a:t>POZOR!!!!!!</a:t>
            </a: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endParaRPr lang="cs-CZ" altLang="cs-CZ" sz="33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r>
              <a:rPr lang="cs-CZ" altLang="cs-CZ" sz="7400" b="1" dirty="0">
                <a:solidFill>
                  <a:schemeClr val="tx1"/>
                </a:solidFill>
              </a:rPr>
              <a:t>Technická inovace – rychlý impakt!</a:t>
            </a:r>
          </a:p>
          <a:p>
            <a:pPr algn="l">
              <a:defRPr/>
            </a:pPr>
            <a:endParaRPr lang="cs-CZ" altLang="cs-CZ" sz="60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6000" b="1" dirty="0">
                <a:solidFill>
                  <a:schemeClr val="tx1"/>
                </a:solidFill>
              </a:rPr>
              <a:t>Úspěšná</a:t>
            </a:r>
            <a:r>
              <a:rPr lang="cs-CZ" altLang="cs-CZ" sz="6000" dirty="0">
                <a:solidFill>
                  <a:schemeClr val="tx1"/>
                </a:solidFill>
              </a:rPr>
              <a:t> – rychlá návratnost –trh. Nositel </a:t>
            </a:r>
            <a:r>
              <a:rPr lang="cs-CZ" altLang="cs-CZ" sz="6000" b="1" dirty="0">
                <a:solidFill>
                  <a:schemeClr val="tx1"/>
                </a:solidFill>
              </a:rPr>
              <a:t>zisk.</a:t>
            </a:r>
            <a:r>
              <a:rPr lang="cs-CZ" altLang="cs-CZ" sz="6000" dirty="0">
                <a:solidFill>
                  <a:schemeClr val="tx1"/>
                </a:solidFill>
              </a:rPr>
              <a:t> </a:t>
            </a:r>
          </a:p>
          <a:p>
            <a:pPr algn="l">
              <a:defRPr/>
            </a:pPr>
            <a:r>
              <a:rPr lang="cs-CZ" altLang="cs-CZ" sz="6000" b="1" dirty="0">
                <a:solidFill>
                  <a:schemeClr val="tx1"/>
                </a:solidFill>
              </a:rPr>
              <a:t>Neúspěšná </a:t>
            </a:r>
            <a:r>
              <a:rPr lang="cs-CZ" altLang="cs-CZ" sz="6000" dirty="0">
                <a:solidFill>
                  <a:schemeClr val="tx1"/>
                </a:solidFill>
              </a:rPr>
              <a:t>– trh. Nositel – </a:t>
            </a:r>
            <a:r>
              <a:rPr lang="cs-CZ" altLang="cs-CZ" sz="6000" b="1" dirty="0">
                <a:solidFill>
                  <a:schemeClr val="tx1"/>
                </a:solidFill>
              </a:rPr>
              <a:t>ztráta</a:t>
            </a:r>
            <a:r>
              <a:rPr lang="cs-CZ" altLang="cs-CZ" sz="6000" dirty="0">
                <a:solidFill>
                  <a:schemeClr val="tx1"/>
                </a:solidFill>
              </a:rPr>
              <a:t>. Nevznikají zásadní společenské škody!</a:t>
            </a:r>
          </a:p>
          <a:p>
            <a:pPr algn="l">
              <a:defRPr/>
            </a:pPr>
            <a:r>
              <a:rPr lang="cs-CZ" altLang="cs-CZ" sz="5000" dirty="0">
                <a:solidFill>
                  <a:schemeClr val="tx1"/>
                </a:solidFill>
              </a:rPr>
              <a:t>(Tesla nerealizoval bezdrátový přenos elektriky – </a:t>
            </a:r>
            <a:r>
              <a:rPr lang="cs-CZ" altLang="cs-CZ" sz="5000" dirty="0" err="1">
                <a:solidFill>
                  <a:schemeClr val="tx1"/>
                </a:solidFill>
              </a:rPr>
              <a:t>J.P.Morgan</a:t>
            </a:r>
            <a:r>
              <a:rPr lang="cs-CZ" altLang="cs-CZ" sz="5000" dirty="0">
                <a:solidFill>
                  <a:schemeClr val="tx1"/>
                </a:solidFill>
              </a:rPr>
              <a:t> přestal platit)</a:t>
            </a:r>
          </a:p>
          <a:p>
            <a:pPr algn="l">
              <a:defRPr/>
            </a:pPr>
            <a:endParaRPr lang="cs-CZ" altLang="cs-CZ" sz="45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endParaRPr lang="cs-CZ" altLang="cs-CZ" sz="33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q"/>
              <a:defRPr/>
            </a:pPr>
            <a:r>
              <a:rPr lang="cs-CZ" altLang="cs-CZ" sz="7400" b="1" dirty="0">
                <a:solidFill>
                  <a:srgbClr val="FF0000"/>
                </a:solidFill>
              </a:rPr>
              <a:t>Sociální inovace – dlouhodobý impakt!</a:t>
            </a:r>
          </a:p>
          <a:p>
            <a:pPr algn="l">
              <a:defRPr/>
            </a:pPr>
            <a:endParaRPr lang="cs-CZ" altLang="cs-CZ" sz="60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6000" b="1" dirty="0">
                <a:solidFill>
                  <a:schemeClr val="tx1"/>
                </a:solidFill>
              </a:rPr>
              <a:t>Úspěšná</a:t>
            </a:r>
            <a:r>
              <a:rPr lang="cs-CZ" altLang="cs-CZ" sz="6000" dirty="0">
                <a:solidFill>
                  <a:schemeClr val="tx1"/>
                </a:solidFill>
              </a:rPr>
              <a:t> – přináší rozvoj společnosti v dlouhodobém horizontu!</a:t>
            </a:r>
          </a:p>
          <a:p>
            <a:pPr algn="l">
              <a:defRPr/>
            </a:pPr>
            <a:r>
              <a:rPr lang="cs-CZ" altLang="cs-CZ" sz="6000" b="1" dirty="0">
                <a:solidFill>
                  <a:schemeClr val="tx1"/>
                </a:solidFill>
              </a:rPr>
              <a:t>Neúspěšná</a:t>
            </a:r>
            <a:r>
              <a:rPr lang="cs-CZ" altLang="cs-CZ" sz="6000" dirty="0">
                <a:solidFill>
                  <a:schemeClr val="tx1"/>
                </a:solidFill>
              </a:rPr>
              <a:t> – </a:t>
            </a:r>
            <a:r>
              <a:rPr lang="cs-CZ" altLang="cs-CZ" sz="6000" b="1" dirty="0">
                <a:solidFill>
                  <a:schemeClr val="tx1"/>
                </a:solidFill>
              </a:rPr>
              <a:t>vznikají nenapravitelné společenské škody v dlouhodobém horizontu!</a:t>
            </a:r>
          </a:p>
          <a:p>
            <a:pPr algn="l">
              <a:defRPr/>
            </a:pPr>
            <a:r>
              <a:rPr lang="cs-CZ" altLang="cs-CZ" sz="4500" b="1" dirty="0">
                <a:solidFill>
                  <a:schemeClr val="tx1"/>
                </a:solidFill>
              </a:rPr>
              <a:t> </a:t>
            </a:r>
          </a:p>
          <a:p>
            <a:pPr algn="l">
              <a:defRPr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</a:p>
          <a:p>
            <a:pPr algn="l">
              <a:defRPr/>
            </a:pPr>
            <a:endParaRPr lang="cs-CZ" altLang="cs-CZ" sz="33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45085" y="956620"/>
            <a:ext cx="4453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Společenský dopad inovací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938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5" y="1628800"/>
            <a:ext cx="8064896" cy="4571891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sz="3000" b="1" dirty="0">
                <a:solidFill>
                  <a:srgbClr val="FF0000"/>
                </a:solidFill>
              </a:rPr>
              <a:t>„Pračka změnila svět víc než internet“</a:t>
            </a:r>
          </a:p>
          <a:p>
            <a:pPr>
              <a:defRPr/>
            </a:pPr>
            <a:r>
              <a:rPr lang="cs-CZ" altLang="cs-CZ" sz="1900" b="1" dirty="0">
                <a:solidFill>
                  <a:schemeClr val="tx1"/>
                </a:solidFill>
              </a:rPr>
              <a:t>Ha-</a:t>
            </a:r>
            <a:r>
              <a:rPr lang="cs-CZ" altLang="cs-CZ" sz="1900" b="1" dirty="0" err="1">
                <a:solidFill>
                  <a:schemeClr val="tx1"/>
                </a:solidFill>
              </a:rPr>
              <a:t>Joon</a:t>
            </a:r>
            <a:r>
              <a:rPr lang="cs-CZ" altLang="cs-CZ" sz="1900" b="1" dirty="0">
                <a:solidFill>
                  <a:schemeClr val="tx1"/>
                </a:solidFill>
              </a:rPr>
              <a:t> </a:t>
            </a:r>
            <a:r>
              <a:rPr lang="cs-CZ" altLang="cs-CZ" sz="1900" b="1" dirty="0" err="1">
                <a:solidFill>
                  <a:schemeClr val="tx1"/>
                </a:solidFill>
              </a:rPr>
              <a:t>Chang</a:t>
            </a:r>
            <a:r>
              <a:rPr lang="cs-CZ" altLang="cs-CZ" sz="1900" b="1" dirty="0">
                <a:solidFill>
                  <a:schemeClr val="tx1"/>
                </a:solidFill>
              </a:rPr>
              <a:t>, ekonomický expert</a:t>
            </a:r>
          </a:p>
          <a:p>
            <a:pPr algn="l"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V USA úřad pro elektrifikaci venkova uvádí(rok 1940):</a:t>
            </a:r>
          </a:p>
          <a:p>
            <a:pPr algn="l"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Čas na vyprání 17 kg prádla se snížil z </a:t>
            </a:r>
            <a:r>
              <a:rPr lang="cs-CZ" altLang="cs-CZ" sz="2400" b="1" dirty="0">
                <a:solidFill>
                  <a:schemeClr val="tx1"/>
                </a:solidFill>
              </a:rPr>
              <a:t>4 hod na 41 min. tzn. 6x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Žehlení z </a:t>
            </a:r>
            <a:r>
              <a:rPr lang="cs-CZ" altLang="cs-CZ" sz="2400" b="1" dirty="0">
                <a:solidFill>
                  <a:schemeClr val="tx1"/>
                </a:solidFill>
              </a:rPr>
              <a:t>4,5 hod na 1,75 hod tzn. 2,5x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Vodovod odstranil nošení vody, plynové a elektrické sporáky nošení uhlí atd.</a:t>
            </a:r>
          </a:p>
          <a:p>
            <a:pPr algn="l"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Sociální dopad:</a:t>
            </a:r>
          </a:p>
          <a:p>
            <a:pPr algn="l"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Na začátku 20 stol. několik % pracujících žen, dnes 80%.</a:t>
            </a:r>
          </a:p>
          <a:p>
            <a:pPr algn="l"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V 70 létech 19 stol. polovina pracujících žen - služebné</a:t>
            </a:r>
          </a:p>
          <a:p>
            <a:pPr algn="l">
              <a:defRPr/>
            </a:pP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32042" y="956620"/>
            <a:ext cx="7279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cap="small" dirty="0">
                <a:solidFill>
                  <a:schemeClr val="accent1"/>
                </a:solidFill>
              </a:rPr>
              <a:t>Dopad technické inovace na sociální oblast 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395920"/>
      </p:ext>
    </p:extLst>
  </p:cSld>
  <p:clrMapOvr>
    <a:masterClrMapping/>
  </p:clrMapOvr>
</p:sld>
</file>

<file path=ppt/theme/theme1.xml><?xml version="1.0" encoding="utf-8"?>
<a:theme xmlns:a="http://schemas.openxmlformats.org/drawingml/2006/main" name="KSP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7" ma:contentTypeDescription="Vytvoří nový dokument" ma:contentTypeScope="" ma:versionID="8f188600e4ddd56dacbb6a548df197eb">
  <xsd:schema xmlns:xsd="http://www.w3.org/2001/XMLSchema" xmlns:xs="http://www.w3.org/2001/XMLSchema" xmlns:p="http://schemas.microsoft.com/office/2006/metadata/properties" xmlns:ns2="7d809470-1a6e-4bfc-91db-225fb1e90d66" xmlns:ns3="cbf93933-7e34-445d-b573-df8b936ebd31" targetNamespace="http://schemas.microsoft.com/office/2006/metadata/properties" ma:root="true" ma:fieldsID="8de6e60e7054b2874c1c9b9e28ec946a" ns2:_="" ns3:_="">
    <xsd:import namespace="7d809470-1a6e-4bfc-91db-225fb1e90d66"/>
    <xsd:import namespace="cbf93933-7e34-445d-b573-df8b936ebd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09470-1a6e-4bfc-91db-225fb1e90d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f93933-7e34-445d-b573-df8b936ebd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6442E2-44BA-46AB-A104-6B473319AFCA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cbf93933-7e34-445d-b573-df8b936ebd31"/>
    <ds:schemaRef ds:uri="http://purl.org/dc/dcmitype/"/>
    <ds:schemaRef ds:uri="7d809470-1a6e-4bfc-91db-225fb1e90d66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DF332B1-C563-41DC-A093-18064F0D3250}"/>
</file>

<file path=customXml/itemProps3.xml><?xml version="1.0" encoding="utf-8"?>
<ds:datastoreItem xmlns:ds="http://schemas.openxmlformats.org/officeDocument/2006/customXml" ds:itemID="{DC097694-A045-4D0A-A0F7-3D7A52496A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5771</TotalTime>
  <Words>866</Words>
  <Application>Microsoft Office PowerPoint</Application>
  <PresentationFormat>Předvádění na obrazovce (4:3)</PresentationFormat>
  <Paragraphs>172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KSP</vt:lpstr>
      <vt:lpstr>Prezentace aplikace PowerPoint</vt:lpstr>
      <vt:lpstr> </vt:lpstr>
      <vt:lpstr> </vt:lpstr>
      <vt:lpstr> </vt:lpstr>
      <vt:lpstr> </vt:lpstr>
      <vt:lpstr>Prezentace aplikace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</dc:creator>
  <cp:lastModifiedBy>Eva Juhová</cp:lastModifiedBy>
  <cp:revision>420</cp:revision>
  <dcterms:created xsi:type="dcterms:W3CDTF">2014-05-27T21:52:07Z</dcterms:created>
  <dcterms:modified xsi:type="dcterms:W3CDTF">2017-11-21T18:48:18Z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