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59" r:id="rId7"/>
    <p:sldId id="279" r:id="rId8"/>
    <p:sldId id="263" r:id="rId9"/>
    <p:sldId id="266" r:id="rId10"/>
    <p:sldId id="267" r:id="rId11"/>
    <p:sldId id="265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6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AFEA-F19A-4529-9EAA-4E05751E4C7D}" type="datetimeFigureOut">
              <a:rPr lang="pl-PL" smtClean="0"/>
              <a:pPr/>
              <a:t>2017-11-10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FB3D-A265-4241-A52F-65B720DE431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AFEA-F19A-4529-9EAA-4E05751E4C7D}" type="datetimeFigureOut">
              <a:rPr lang="pl-PL" smtClean="0"/>
              <a:pPr/>
              <a:t>2017-11-10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FB3D-A265-4241-A52F-65B720DE431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AFEA-F19A-4529-9EAA-4E05751E4C7D}" type="datetimeFigureOut">
              <a:rPr lang="pl-PL" smtClean="0"/>
              <a:pPr/>
              <a:t>2017-11-10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FB3D-A265-4241-A52F-65B720DE431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AFEA-F19A-4529-9EAA-4E05751E4C7D}" type="datetimeFigureOut">
              <a:rPr lang="pl-PL" smtClean="0"/>
              <a:pPr/>
              <a:t>2017-11-10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FB3D-A265-4241-A52F-65B720DE431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AFEA-F19A-4529-9EAA-4E05751E4C7D}" type="datetimeFigureOut">
              <a:rPr lang="pl-PL" smtClean="0"/>
              <a:pPr/>
              <a:t>2017-11-10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FB3D-A265-4241-A52F-65B720DE431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AFEA-F19A-4529-9EAA-4E05751E4C7D}" type="datetimeFigureOut">
              <a:rPr lang="pl-PL" smtClean="0"/>
              <a:pPr/>
              <a:t>2017-11-10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FB3D-A265-4241-A52F-65B720DE431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AFEA-F19A-4529-9EAA-4E05751E4C7D}" type="datetimeFigureOut">
              <a:rPr lang="pl-PL" smtClean="0"/>
              <a:pPr/>
              <a:t>2017-11-10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FB3D-A265-4241-A52F-65B720DE431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AFEA-F19A-4529-9EAA-4E05751E4C7D}" type="datetimeFigureOut">
              <a:rPr lang="pl-PL" smtClean="0"/>
              <a:pPr/>
              <a:t>2017-11-10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FB3D-A265-4241-A52F-65B720DE431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AFEA-F19A-4529-9EAA-4E05751E4C7D}" type="datetimeFigureOut">
              <a:rPr lang="pl-PL" smtClean="0"/>
              <a:pPr/>
              <a:t>2017-11-10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FB3D-A265-4241-A52F-65B720DE431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AFEA-F19A-4529-9EAA-4E05751E4C7D}" type="datetimeFigureOut">
              <a:rPr lang="pl-PL" smtClean="0"/>
              <a:pPr/>
              <a:t>2017-11-10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FB3D-A265-4241-A52F-65B720DE431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AFEA-F19A-4529-9EAA-4E05751E4C7D}" type="datetimeFigureOut">
              <a:rPr lang="pl-PL" smtClean="0"/>
              <a:pPr/>
              <a:t>2017-11-10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FB3D-A265-4241-A52F-65B720DE431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AAFEA-F19A-4529-9EAA-4E05751E4C7D}" type="datetimeFigureOut">
              <a:rPr lang="pl-PL" smtClean="0"/>
              <a:pPr/>
              <a:t>2017-11-10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DFB3D-A265-4241-A52F-65B720DE431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755626"/>
          </a:xfrm>
        </p:spPr>
        <p:txBody>
          <a:bodyPr/>
          <a:lstStyle/>
          <a:p>
            <a:r>
              <a:rPr lang="pl-PL" b="1" dirty="0" smtClean="0">
                <a:solidFill>
                  <a:srgbClr val="FFFF00"/>
                </a:solidFill>
                <a:latin typeface="Arial Black" pitchFamily="34" charset="0"/>
              </a:rPr>
              <a:t>PROJEKT </a:t>
            </a:r>
            <a:br>
              <a:rPr lang="pl-PL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pl-PL" b="1" dirty="0" smtClean="0">
                <a:solidFill>
                  <a:srgbClr val="FFFF00"/>
                </a:solidFill>
                <a:latin typeface="Arial Black" pitchFamily="34" charset="0"/>
              </a:rPr>
              <a:t>CZESKO-POLSKI</a:t>
            </a:r>
            <a:endParaRPr lang="pl-PL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3284984"/>
            <a:ext cx="6400800" cy="1944216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FFFF00"/>
                </a:solidFill>
                <a:latin typeface="Arial Black" pitchFamily="34" charset="0"/>
              </a:rPr>
              <a:t>ZREALIZOWANY W ROKU SZKOLNYM 2016/2017</a:t>
            </a:r>
            <a:endParaRPr lang="pl-PL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PRACA POD NADZOREM NAUCZYCIELI</a:t>
            </a:r>
            <a:endParaRPr lang="pl-PL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547260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Samsung\Desktop\Lucyna\1479504160-galeria st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0638"/>
            <a:ext cx="7620000" cy="4276725"/>
          </a:xfrm>
          <a:prstGeom prst="rect">
            <a:avLst/>
          </a:prstGeom>
          <a:noFill/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FFFF00"/>
                </a:solidFill>
              </a:rPr>
              <a:t>SZOPKA-BETLEJKA</a:t>
            </a:r>
            <a:endParaRPr lang="pl-PL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Samsung\Desktop\Lucyna\1479504170-gale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0638"/>
            <a:ext cx="7620000" cy="4276725"/>
          </a:xfrm>
          <a:prstGeom prst="rect">
            <a:avLst/>
          </a:prstGeom>
          <a:noFill/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00"/>
                </a:solidFill>
              </a:rPr>
              <a:t>RADOŚĆ ZE WSPÓLNEJ PRACY</a:t>
            </a:r>
            <a:endParaRPr lang="pl-PL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III ZAJĘCIA WARSZTATOWE </a:t>
            </a:r>
            <a:br>
              <a:rPr lang="pl-PL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pl-PL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MIX ZAWODÓW</a:t>
            </a:r>
            <a:endParaRPr lang="pl-PL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Zdjęcie użytkownika Zespół Szkół Nr 9 im. dr Mikołaja Witczaka w Jastrzębiu - Zdroju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7848872" cy="436433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Zdjęcie użytkownika Zespół Szkół Nr 9 im. dr Mikołaja Witczaka w Jastrzębiu - Zdroju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-2619672"/>
            <a:ext cx="6715125" cy="9144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Zdjęcie użytkownika Zespół Szkół Nr 9 im. dr Mikołaja Witczaka w Jastrzębiu - Zdroju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59881"/>
            <a:ext cx="7632848" cy="599329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Zdjęcie użytkownika Zespół Szkół Nr 9 im. dr Mikołaja Witczaka w Jastrzębiu - Zdroju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340768"/>
            <a:ext cx="5400600" cy="5184576"/>
          </a:xfrm>
          <a:prstGeom prst="rect">
            <a:avLst/>
          </a:prstGeom>
          <a:noFill/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00"/>
                </a:solidFill>
              </a:rPr>
              <a:t>KULINARIA</a:t>
            </a:r>
            <a:endParaRPr lang="pl-PL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Zdjęcie użytkownika Zespół Szkół Nr 9 im. dr Mikołaja Witczaka w Jastrzębiu - Zdroju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280920" cy="5084415"/>
          </a:xfrm>
          <a:prstGeom prst="rect">
            <a:avLst/>
          </a:prstGeom>
          <a:noFill/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00"/>
                </a:solidFill>
              </a:rPr>
              <a:t>WIKLINIARSTWO</a:t>
            </a:r>
            <a:endParaRPr lang="pl-PL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Zdjęcie użytkownika Zespół Szkół Nr 9 im. dr Mikołaja Witczaka w Jastrzębiu - Zdroju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840" y="1196752"/>
            <a:ext cx="8228856" cy="5225055"/>
          </a:xfrm>
          <a:prstGeom prst="rect">
            <a:avLst/>
          </a:prstGeom>
          <a:noFill/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00"/>
                </a:solidFill>
              </a:rPr>
              <a:t>FLORYSTYKA</a:t>
            </a:r>
            <a:endParaRPr lang="pl-PL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PODSUMOWANIE PROJEKTU</a:t>
            </a:r>
            <a:endParaRPr lang="pl-PL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Zdjęcie użytkownika Zespół Szkół Nr 9 im. dr Mikołaja Witczaka w Jastrzębiu - Zdroju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172400" cy="55172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„SZKOŁA  RZEMIOSŁA”</a:t>
            </a:r>
            <a:endParaRPr lang="pl-PL" b="1" dirty="0">
              <a:solidFill>
                <a:srgbClr val="FFFF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708920"/>
            <a:ext cx="8424936" cy="4525963"/>
          </a:xfrm>
        </p:spPr>
        <p:txBody>
          <a:bodyPr/>
          <a:lstStyle/>
          <a:p>
            <a:pPr algn="just">
              <a:buNone/>
            </a:pPr>
            <a:r>
              <a:rPr lang="pl-PL" b="1" dirty="0" smtClean="0"/>
              <a:t>	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SZKOŁY SPECJALNE Z KARWINY </a:t>
            </a:r>
            <a:br>
              <a:rPr lang="pl-PL" b="1" dirty="0" smtClean="0">
                <a:latin typeface="Arial" pitchFamily="34" charset="0"/>
                <a:cs typeface="Arial" pitchFamily="34" charset="0"/>
              </a:rPr>
            </a:br>
            <a:r>
              <a:rPr lang="pl-PL" b="1" dirty="0" smtClean="0">
                <a:latin typeface="Arial" pitchFamily="34" charset="0"/>
                <a:cs typeface="Arial" pitchFamily="34" charset="0"/>
              </a:rPr>
              <a:t>I JASTRZĘBIA- ZDROJU REALIZOWAŁY BILATERALNY PROJEKT W RAMACH EUROREGIONU ŚLĄSK CIESZYŃSKI -PROGRAM INTERREG V 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2290266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KOORDYNATORZY PROJEKTU</a:t>
            </a:r>
            <a:r>
              <a:rPr lang="pl-PL" sz="40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; 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dirty="0" smtClean="0">
                <a:latin typeface="Arial" pitchFamily="34" charset="0"/>
                <a:cs typeface="Arial" pitchFamily="34" charset="0"/>
              </a:rPr>
            </a:b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40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Karwina - Josef </a:t>
            </a:r>
            <a:r>
              <a:rPr lang="pl-PL" sz="4000" dirty="0" err="1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Pukanćik</a:t>
            </a:r>
            <a:r>
              <a:rPr lang="pl-PL" sz="40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pl-PL" sz="40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</a:br>
            <a:r>
              <a:rPr lang="pl-PL" sz="40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pl-PL" sz="4000" dirty="0" err="1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Jastrzębie-Zdr</a:t>
            </a:r>
            <a:r>
              <a:rPr lang="pl-PL" sz="40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 – Lucyna </a:t>
            </a:r>
            <a:r>
              <a:rPr lang="pl-PL" sz="4000" dirty="0" err="1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Penar-Pękała</a:t>
            </a:r>
            <a:endParaRPr lang="pl-PL" sz="40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2996952"/>
            <a:ext cx="8568952" cy="3129211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GŁÓWNY CEL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algn="ctr">
              <a:buNone/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ZAPOZNANIE UCZNIÓW Z NIEPEŁNOSPRAWNOŚCIĄ INTELEKTUALNĄ </a:t>
            </a:r>
          </a:p>
          <a:p>
            <a:pPr algn="ctr">
              <a:buNone/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Z ZASADAMI PRACY W RÓŻNYCH ZAWODACH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>
                <a:solidFill>
                  <a:srgbClr val="FFFF00"/>
                </a:solidFill>
              </a:rPr>
              <a:t>I ZAJĘCIA WARSZTATOWE</a:t>
            </a:r>
            <a:br>
              <a:rPr lang="pl-PL" b="1" dirty="0" smtClean="0">
                <a:solidFill>
                  <a:srgbClr val="FFFF00"/>
                </a:solidFill>
              </a:rPr>
            </a:br>
            <a:r>
              <a:rPr lang="pl-PL" b="1" dirty="0" smtClean="0">
                <a:solidFill>
                  <a:srgbClr val="FFFF00"/>
                </a:solidFill>
              </a:rPr>
              <a:t>MIĘDZYNORODOWY DZIEŃ CHLEBA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b="1" dirty="0"/>
          </a:p>
        </p:txBody>
      </p:sp>
      <p:pic>
        <p:nvPicPr>
          <p:cNvPr id="1026" name="Picture 2" descr="C:\Users\Samsung\Desktop\Lucyna\1476369176-galeria piekar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04864"/>
            <a:ext cx="6768752" cy="41047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3384377" cy="408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24744"/>
            <a:ext cx="29051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EFEKT PRACY UCZNIÓW- CHLEB </a:t>
            </a:r>
            <a:endParaRPr lang="pl-PL" sz="3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C:\Users\Samsung\Desktop\Lucyna\1476126062-galeria pie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364" y="1600200"/>
            <a:ext cx="7543272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Samsung\Desktop\Lucyna\1476369193-galeria piek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84784"/>
            <a:ext cx="7620000" cy="4796953"/>
          </a:xfrm>
          <a:prstGeom prst="rect">
            <a:avLst/>
          </a:prstGeom>
          <a:noFill/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pl-PL" dirty="0" smtClean="0">
                <a:solidFill>
                  <a:srgbClr val="FFFF00"/>
                </a:solidFill>
              </a:rPr>
              <a:t>BIESIADA PRZY STOLE</a:t>
            </a:r>
            <a:endParaRPr lang="pl-PL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Samsung\Desktop\Lucyna\1476369185-galeria pi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72816"/>
            <a:ext cx="7620000" cy="4508922"/>
          </a:xfrm>
          <a:prstGeom prst="rect">
            <a:avLst/>
          </a:prstGeom>
          <a:noFill/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00"/>
                </a:solidFill>
              </a:rPr>
              <a:t>JAK DAWNIEJ PIECZONO CHLEB</a:t>
            </a:r>
            <a:endParaRPr lang="pl-PL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II ZAJĘCIA WARSZTATOWE</a:t>
            </a:r>
            <a:br>
              <a:rPr lang="pl-PL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pl-PL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POZNANIE ZAWODU STOLARZA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23556" name="Picture 4" descr="C:\Users\Samsung\Desktop\Lucyna\1479504165-gale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7620000" cy="42767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AE1E23F8B5A245AC6E45F70F5382A9" ma:contentTypeVersion="7" ma:contentTypeDescription="Vytvoří nový dokument" ma:contentTypeScope="" ma:versionID="8f188600e4ddd56dacbb6a548df197eb">
  <xsd:schema xmlns:xsd="http://www.w3.org/2001/XMLSchema" xmlns:xs="http://www.w3.org/2001/XMLSchema" xmlns:p="http://schemas.microsoft.com/office/2006/metadata/properties" xmlns:ns2="7d809470-1a6e-4bfc-91db-225fb1e90d66" xmlns:ns3="cbf93933-7e34-445d-b573-df8b936ebd31" targetNamespace="http://schemas.microsoft.com/office/2006/metadata/properties" ma:root="true" ma:fieldsID="8de6e60e7054b2874c1c9b9e28ec946a" ns2:_="" ns3:_="">
    <xsd:import namespace="7d809470-1a6e-4bfc-91db-225fb1e90d66"/>
    <xsd:import namespace="cbf93933-7e34-445d-b573-df8b936ebd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809470-1a6e-4bfc-91db-225fb1e90d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f93933-7e34-445d-b573-df8b936ebd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3308A2-D22D-4A5A-944C-F61100383762}"/>
</file>

<file path=customXml/itemProps2.xml><?xml version="1.0" encoding="utf-8"?>
<ds:datastoreItem xmlns:ds="http://schemas.openxmlformats.org/officeDocument/2006/customXml" ds:itemID="{D123E930-577E-49F1-BBA0-D0A4057A2BFF}"/>
</file>

<file path=customXml/itemProps3.xml><?xml version="1.0" encoding="utf-8"?>
<ds:datastoreItem xmlns:ds="http://schemas.openxmlformats.org/officeDocument/2006/customXml" ds:itemID="{C7B09718-C5E9-44A1-BB59-28D5E3741EBA}"/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55</Words>
  <Application>Microsoft Office PowerPoint</Application>
  <PresentationFormat>Pokaz na ekranie (4:3)</PresentationFormat>
  <Paragraphs>21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PROJEKT  CZESKO-POLSKI</vt:lpstr>
      <vt:lpstr>„SZKOŁA  RZEMIOSŁA”</vt:lpstr>
      <vt:lpstr>KOORDYNATORZY PROJEKTU;    Karwina - Josef Pukanćik  Jastrzębie-Zdr – Lucyna Penar-Pękała</vt:lpstr>
      <vt:lpstr> I ZAJĘCIA WARSZTATOWE MIĘDZYNORODOWY DZIEŃ CHLEBA </vt:lpstr>
      <vt:lpstr>Slajd 5</vt:lpstr>
      <vt:lpstr>EFEKT PRACY UCZNIÓW- CHLEB </vt:lpstr>
      <vt:lpstr>BIESIADA PRZY STOLE</vt:lpstr>
      <vt:lpstr>JAK DAWNIEJ PIECZONO CHLEB</vt:lpstr>
      <vt:lpstr> II ZAJĘCIA WARSZTATOWE POZNANIE ZAWODU STOLARZA </vt:lpstr>
      <vt:lpstr>PRACA POD NADZOREM NAUCZYCIELI</vt:lpstr>
      <vt:lpstr>SZOPKA-BETLEJKA</vt:lpstr>
      <vt:lpstr>RADOŚĆ ZE WSPÓLNEJ PRACY</vt:lpstr>
      <vt:lpstr>III ZAJĘCIA WARSZTATOWE  MIX ZAWODÓW</vt:lpstr>
      <vt:lpstr>Slajd 14</vt:lpstr>
      <vt:lpstr>Slajd 15</vt:lpstr>
      <vt:lpstr>KULINARIA</vt:lpstr>
      <vt:lpstr>WIKLINIARSTWO</vt:lpstr>
      <vt:lpstr>FLORYSTYKA</vt:lpstr>
      <vt:lpstr>PODSUMOWANIE PROJEKTU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CZESKO-POLSKI</dc:title>
  <dc:creator>Samsung</dc:creator>
  <cp:lastModifiedBy>Samsung</cp:lastModifiedBy>
  <cp:revision>21</cp:revision>
  <dcterms:created xsi:type="dcterms:W3CDTF">2017-10-04T12:57:28Z</dcterms:created>
  <dcterms:modified xsi:type="dcterms:W3CDTF">2017-11-10T21:33:08Z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0x01010017AE1E23F8B5A245AC6E45F70F5382A9</vt:lpwstr>
  </property>
</Properties>
</file>