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70" r:id="rId3"/>
    <p:sldId id="271" r:id="rId4"/>
    <p:sldId id="264" r:id="rId5"/>
    <p:sldId id="265" r:id="rId6"/>
    <p:sldId id="268" r:id="rId7"/>
    <p:sldId id="257" r:id="rId8"/>
    <p:sldId id="262" r:id="rId9"/>
    <p:sldId id="263" r:id="rId10"/>
    <p:sldId id="261" r:id="rId11"/>
  </p:sldIdLst>
  <p:sldSz cx="9144000" cy="6858000" type="screen4x3"/>
  <p:notesSz cx="6761163" cy="99425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04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5CDF0-E587-4FBA-B730-AC783A1A3820}" type="datetimeFigureOut">
              <a:rPr lang="sk-SK" smtClean="0"/>
              <a:t>13.11.2017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90BF4-C594-47CF-8375-BAA40CD29F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4500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B75353-69DB-4C76-8B3C-5E9D3248C5F4}" type="datetimeFigureOut">
              <a:rPr lang="sk-SK" smtClean="0"/>
              <a:pPr/>
              <a:t>13.11.2017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6D847F-B44F-4125-87DC-99FB18EA99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5353-69DB-4C76-8B3C-5E9D3248C5F4}" type="datetimeFigureOut">
              <a:rPr lang="sk-SK" smtClean="0"/>
              <a:pPr/>
              <a:t>13.11.2017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847F-B44F-4125-87DC-99FB18EA99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5353-69DB-4C76-8B3C-5E9D3248C5F4}" type="datetimeFigureOut">
              <a:rPr lang="sk-SK" smtClean="0"/>
              <a:pPr/>
              <a:t>13.11.2017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847F-B44F-4125-87DC-99FB18EA99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B75353-69DB-4C76-8B3C-5E9D3248C5F4}" type="datetimeFigureOut">
              <a:rPr lang="sk-SK" smtClean="0"/>
              <a:pPr/>
              <a:t>13.11.2017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6D847F-B44F-4125-87DC-99FB18EA99C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B75353-69DB-4C76-8B3C-5E9D3248C5F4}" type="datetimeFigureOut">
              <a:rPr lang="sk-SK" smtClean="0"/>
              <a:pPr/>
              <a:t>13.11.2017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6D847F-B44F-4125-87DC-99FB18EA99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5353-69DB-4C76-8B3C-5E9D3248C5F4}" type="datetimeFigureOut">
              <a:rPr lang="sk-SK" smtClean="0"/>
              <a:pPr/>
              <a:t>13.11.2017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847F-B44F-4125-87DC-99FB18EA99C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5353-69DB-4C76-8B3C-5E9D3248C5F4}" type="datetimeFigureOut">
              <a:rPr lang="sk-SK" smtClean="0"/>
              <a:pPr/>
              <a:t>13.11.2017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847F-B44F-4125-87DC-99FB18EA99C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B75353-69DB-4C76-8B3C-5E9D3248C5F4}" type="datetimeFigureOut">
              <a:rPr lang="sk-SK" smtClean="0"/>
              <a:pPr/>
              <a:t>13.11.2017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6D847F-B44F-4125-87DC-99FB18EA99C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5353-69DB-4C76-8B3C-5E9D3248C5F4}" type="datetimeFigureOut">
              <a:rPr lang="sk-SK" smtClean="0"/>
              <a:pPr/>
              <a:t>13.11.2017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847F-B44F-4125-87DC-99FB18EA99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B75353-69DB-4C76-8B3C-5E9D3248C5F4}" type="datetimeFigureOut">
              <a:rPr lang="sk-SK" smtClean="0"/>
              <a:pPr/>
              <a:t>13.11.2017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6D847F-B44F-4125-87DC-99FB18EA99C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B75353-69DB-4C76-8B3C-5E9D3248C5F4}" type="datetimeFigureOut">
              <a:rPr lang="sk-SK" smtClean="0"/>
              <a:pPr/>
              <a:t>13.11.2017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6D847F-B44F-4125-87DC-99FB18EA99C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B75353-69DB-4C76-8B3C-5E9D3248C5F4}" type="datetimeFigureOut">
              <a:rPr lang="sk-SK" smtClean="0"/>
              <a:pPr/>
              <a:t>13.11.2017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6D847F-B44F-4125-87DC-99FB18EA99C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83768" y="188640"/>
            <a:ext cx="6336704" cy="6336704"/>
          </a:xfrm>
        </p:spPr>
        <p:txBody>
          <a:bodyPr>
            <a:normAutofit fontScale="90000"/>
          </a:bodyPr>
          <a:lstStyle/>
          <a:p>
            <a:r>
              <a:rPr lang="sk-SK" sz="2400" b="1" dirty="0" smtClean="0">
                <a:solidFill>
                  <a:schemeClr val="tx1"/>
                </a:solidFill>
              </a:rPr>
              <a:t>14. medzinárodná konferencia                      o </a:t>
            </a:r>
            <a:r>
              <a:rPr lang="sk-SK" sz="2400" b="1" dirty="0" smtClean="0">
                <a:solidFill>
                  <a:schemeClr val="tx1"/>
                </a:solidFill>
              </a:rPr>
              <a:t>kvalite a spoločenskej zodpovednosti </a:t>
            </a:r>
            <a:br>
              <a:rPr lang="sk-SK" sz="2400" b="1" dirty="0" smtClean="0">
                <a:solidFill>
                  <a:schemeClr val="tx1"/>
                </a:solidFill>
              </a:rPr>
            </a:br>
            <a:r>
              <a:rPr lang="sk-SK" sz="2400" b="1" dirty="0" smtClean="0">
                <a:solidFill>
                  <a:schemeClr val="tx1"/>
                </a:solidFill>
              </a:rPr>
              <a:t/>
            </a:r>
            <a:br>
              <a:rPr lang="sk-SK" sz="2400" b="1" dirty="0" smtClean="0">
                <a:solidFill>
                  <a:schemeClr val="tx1"/>
                </a:solidFill>
              </a:rPr>
            </a:br>
            <a:r>
              <a:rPr lang="sk-SK" sz="2400" b="1" dirty="0" smtClean="0">
                <a:solidFill>
                  <a:schemeClr val="tx1"/>
                </a:solidFill>
              </a:rPr>
              <a:t/>
            </a:r>
            <a:br>
              <a:rPr lang="sk-SK" sz="2400" b="1" dirty="0" smtClean="0">
                <a:solidFill>
                  <a:schemeClr val="tx1"/>
                </a:solidFill>
              </a:rPr>
            </a:br>
            <a:r>
              <a:rPr lang="sk-SK" sz="2400" b="1" dirty="0" smtClean="0">
                <a:solidFill>
                  <a:schemeClr val="tx1"/>
                </a:solidFill>
              </a:rPr>
              <a:t/>
            </a:r>
            <a:br>
              <a:rPr lang="sk-SK" sz="2400" b="1" dirty="0" smtClean="0">
                <a:solidFill>
                  <a:schemeClr val="tx1"/>
                </a:solidFill>
              </a:rPr>
            </a:br>
            <a:r>
              <a:rPr lang="sk-SK" sz="2400" dirty="0">
                <a:solidFill>
                  <a:schemeClr val="tx1"/>
                </a:solidFill>
              </a:rPr>
              <a:t/>
            </a:r>
            <a:br>
              <a:rPr lang="sk-SK" sz="2400" dirty="0">
                <a:solidFill>
                  <a:schemeClr val="tx1"/>
                </a:solidFill>
              </a:rPr>
            </a:br>
            <a:r>
              <a:rPr lang="sk-SK" sz="3800" dirty="0" smtClean="0">
                <a:solidFill>
                  <a:schemeClr val="tx1"/>
                </a:solidFill>
              </a:rPr>
              <a:t>Spoločenská </a:t>
            </a:r>
            <a:r>
              <a:rPr lang="sk-SK" sz="3800" dirty="0" err="1" smtClean="0">
                <a:solidFill>
                  <a:schemeClr val="tx1"/>
                </a:solidFill>
              </a:rPr>
              <a:t>vs</a:t>
            </a:r>
            <a:r>
              <a:rPr lang="sk-SK" sz="3800" dirty="0" smtClean="0">
                <a:solidFill>
                  <a:schemeClr val="tx1"/>
                </a:solidFill>
              </a:rPr>
              <a:t>. osobná zodpovednosť</a:t>
            </a:r>
            <a:br>
              <a:rPr lang="sk-SK" sz="3800" dirty="0" smtClean="0">
                <a:solidFill>
                  <a:schemeClr val="tx1"/>
                </a:solidFill>
              </a:rPr>
            </a:br>
            <a:r>
              <a:rPr lang="sk-SK" sz="2400" dirty="0">
                <a:solidFill>
                  <a:schemeClr val="tx1"/>
                </a:solidFill>
              </a:rPr>
              <a:t/>
            </a:r>
            <a:br>
              <a:rPr lang="sk-SK" sz="2400" dirty="0">
                <a:solidFill>
                  <a:schemeClr val="tx1"/>
                </a:solidFill>
              </a:rPr>
            </a:br>
            <a:r>
              <a:rPr lang="sk-SK" sz="2400" dirty="0" smtClean="0">
                <a:solidFill>
                  <a:schemeClr val="tx1"/>
                </a:solidFill>
              </a:rPr>
              <a:t/>
            </a:r>
            <a:br>
              <a:rPr lang="sk-SK" sz="2400" dirty="0" smtClean="0">
                <a:solidFill>
                  <a:schemeClr val="tx1"/>
                </a:solidFill>
              </a:rPr>
            </a:br>
            <a:r>
              <a:rPr lang="sk-SK" sz="2400" dirty="0">
                <a:solidFill>
                  <a:schemeClr val="tx1"/>
                </a:solidFill>
              </a:rPr>
              <a:t/>
            </a:r>
            <a:br>
              <a:rPr lang="sk-SK" sz="2400" dirty="0">
                <a:solidFill>
                  <a:schemeClr val="tx1"/>
                </a:solidFill>
              </a:rPr>
            </a:br>
            <a:r>
              <a:rPr lang="sk-SK" sz="2400" dirty="0" smtClean="0">
                <a:solidFill>
                  <a:schemeClr val="tx1"/>
                </a:solidFill>
              </a:rPr>
              <a:t/>
            </a:r>
            <a:br>
              <a:rPr lang="sk-SK" sz="2400" dirty="0" smtClean="0">
                <a:solidFill>
                  <a:schemeClr val="tx1"/>
                </a:solidFill>
              </a:rPr>
            </a:br>
            <a:r>
              <a:rPr lang="sk-SK" sz="2400" dirty="0" smtClean="0">
                <a:solidFill>
                  <a:schemeClr val="tx1"/>
                </a:solidFill>
              </a:rPr>
              <a:t/>
            </a:r>
            <a:br>
              <a:rPr lang="sk-SK" sz="2400" dirty="0" smtClean="0">
                <a:solidFill>
                  <a:schemeClr val="tx1"/>
                </a:solidFill>
              </a:rPr>
            </a:br>
            <a:r>
              <a:rPr lang="sk-SK" sz="2400" dirty="0">
                <a:solidFill>
                  <a:schemeClr val="tx1"/>
                </a:solidFill>
              </a:rPr>
              <a:t/>
            </a:r>
            <a:br>
              <a:rPr lang="sk-SK" sz="2400" dirty="0">
                <a:solidFill>
                  <a:schemeClr val="tx1"/>
                </a:solidFill>
              </a:rPr>
            </a:br>
            <a:r>
              <a:rPr lang="sk-SK" sz="2400" dirty="0" smtClean="0">
                <a:solidFill>
                  <a:schemeClr val="tx1"/>
                </a:solidFill>
              </a:rPr>
              <a:t>Silvia </a:t>
            </a:r>
            <a:r>
              <a:rPr lang="sk-SK" sz="2400" dirty="0" err="1" smtClean="0">
                <a:solidFill>
                  <a:schemeClr val="tx1"/>
                </a:solidFill>
              </a:rPr>
              <a:t>Porubänová</a:t>
            </a:r>
            <a:r>
              <a:rPr lang="sk-SK" sz="2400" dirty="0" smtClean="0">
                <a:solidFill>
                  <a:schemeClr val="tx1"/>
                </a:solidFill>
              </a:rPr>
              <a:t/>
            </a:r>
            <a:br>
              <a:rPr lang="sk-SK" sz="2400" dirty="0" smtClean="0">
                <a:solidFill>
                  <a:schemeClr val="tx1"/>
                </a:solidFill>
              </a:rPr>
            </a:br>
            <a:r>
              <a:rPr lang="sk-SK" sz="2400" dirty="0" smtClean="0">
                <a:solidFill>
                  <a:schemeClr val="tx1"/>
                </a:solidFill>
              </a:rPr>
              <a:t>Inštitút pre výskum práce a rodiny</a:t>
            </a:r>
            <a:br>
              <a:rPr lang="sk-SK" sz="2400" dirty="0" smtClean="0">
                <a:solidFill>
                  <a:schemeClr val="tx1"/>
                </a:solidFill>
              </a:rPr>
            </a:br>
            <a:r>
              <a:rPr lang="sk-SK" sz="2400" b="1" dirty="0" smtClean="0">
                <a:solidFill>
                  <a:schemeClr val="tx1"/>
                </a:solidFill>
              </a:rPr>
              <a:t/>
            </a:r>
            <a:br>
              <a:rPr lang="sk-SK" sz="2400" b="1" dirty="0" smtClean="0">
                <a:solidFill>
                  <a:schemeClr val="tx1"/>
                </a:solidFill>
              </a:rPr>
            </a:br>
            <a:r>
              <a:rPr lang="sk-SK" sz="2000" b="1" dirty="0" smtClean="0">
                <a:solidFill>
                  <a:schemeClr val="tx1"/>
                </a:solidFill>
              </a:rPr>
              <a:t>20.-</a:t>
            </a:r>
            <a:r>
              <a:rPr lang="sk-SK" sz="2000" b="1" dirty="0" smtClean="0">
                <a:solidFill>
                  <a:schemeClr val="tx1"/>
                </a:solidFill>
              </a:rPr>
              <a:t>21.11.2017 Hotel </a:t>
            </a:r>
            <a:r>
              <a:rPr lang="sk-SK" sz="2000" b="1" dirty="0" smtClean="0">
                <a:solidFill>
                  <a:schemeClr val="tx1"/>
                </a:solidFill>
              </a:rPr>
              <a:t>Bôrik Bratislava</a:t>
            </a:r>
            <a:endParaRPr lang="sk-SK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7467600" cy="4873752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sz="4000" b="1" dirty="0"/>
          </a:p>
          <a:p>
            <a:pPr marL="0" indent="0" algn="ctr">
              <a:buNone/>
            </a:pPr>
            <a:r>
              <a:rPr lang="sk-SK" sz="4000" b="1" dirty="0" smtClean="0"/>
              <a:t>Ďakujem za pozornosť,</a:t>
            </a:r>
          </a:p>
          <a:p>
            <a:pPr marL="0" indent="0" algn="ctr">
              <a:buNone/>
            </a:pPr>
            <a:r>
              <a:rPr lang="sk-SK" sz="4000" b="1" dirty="0" smtClean="0"/>
              <a:t>prajem krásny </a:t>
            </a:r>
            <a:r>
              <a:rPr lang="sk-SK" sz="4000" b="1" dirty="0" smtClean="0"/>
              <a:t>deň!</a:t>
            </a:r>
            <a:endParaRPr lang="sk-SK" sz="4000" b="1" dirty="0"/>
          </a:p>
        </p:txBody>
      </p:sp>
    </p:spTree>
    <p:extLst>
      <p:ext uri="{BB962C8B-B14F-4D97-AF65-F5344CB8AC3E}">
        <p14:creationId xmlns:p14="http://schemas.microsoft.com/office/powerpoint/2010/main" val="404192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580926"/>
          </a:xfrm>
        </p:spPr>
        <p:txBody>
          <a:bodyPr>
            <a:noAutofit/>
          </a:bodyPr>
          <a:lstStyle/>
          <a:p>
            <a:r>
              <a:rPr lang="sk-SK" altLang="sk-SK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Sociologická </a:t>
            </a:r>
            <a:r>
              <a:rPr lang="sk-SK" altLang="sk-SK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imaginácia</a:t>
            </a:r>
            <a:endParaRPr lang="sk-SK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920880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sk-SK" altLang="sk-SK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Mills</a:t>
            </a:r>
            <a:r>
              <a:rPr lang="sk-SK" altLang="sk-SK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sk-SK" altLang="sk-SK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altLang="sk-SK" sz="2800" dirty="0">
                <a:latin typeface="Arial" panose="020B0604020202020204" pitchFamily="34" charset="0"/>
                <a:cs typeface="Arial" panose="020B0604020202020204" pitchFamily="34" charset="0"/>
              </a:rPr>
              <a:t>pomáha </a:t>
            </a:r>
            <a:r>
              <a:rPr lang="sk-SK" alt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využiť informácie,</a:t>
            </a:r>
            <a:r>
              <a:rPr lang="sk-SK" alt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pochopiť širšie</a:t>
            </a:r>
            <a:r>
              <a:rPr lang="sk-SK" alt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historické súvislosti,</a:t>
            </a:r>
            <a:r>
              <a:rPr lang="sk-SK" alt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vo význame </a:t>
            </a:r>
            <a:r>
              <a:rPr lang="sk-SK" alt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pre </a:t>
            </a:r>
            <a:r>
              <a:rPr lang="sk-SK" altLang="sk-SK" sz="2800" dirty="0">
                <a:latin typeface="Arial" panose="020B0604020202020204" pitchFamily="34" charset="0"/>
                <a:cs typeface="Arial" panose="020B0604020202020204" pitchFamily="34" charset="0"/>
              </a:rPr>
              <a:t>vnútorný život /vonkajšiu životnú dráhu rôznych jednotlivcov</a:t>
            </a:r>
          </a:p>
          <a:p>
            <a:r>
              <a:rPr lang="sk-SK" alt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schopnosť prechádzať od jedného pohľadu </a:t>
            </a:r>
            <a:r>
              <a:rPr lang="sk-SK" alt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ku druhému </a:t>
            </a:r>
            <a:r>
              <a:rPr lang="sk-SK" alt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politický, </a:t>
            </a:r>
            <a:r>
              <a:rPr lang="sk-SK" altLang="sk-SK" sz="2800" dirty="0">
                <a:latin typeface="Arial" panose="020B0604020202020204" pitchFamily="34" charset="0"/>
                <a:cs typeface="Arial" panose="020B0604020202020204" pitchFamily="34" charset="0"/>
              </a:rPr>
              <a:t>psychologický, </a:t>
            </a:r>
            <a:r>
              <a:rPr lang="sk-SK" alt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komparatívno</a:t>
            </a:r>
            <a:r>
              <a:rPr lang="sk-SK" altLang="sk-SK" sz="2800" dirty="0">
                <a:latin typeface="Arial" panose="020B0604020202020204" pitchFamily="34" charset="0"/>
                <a:cs typeface="Arial" panose="020B0604020202020204" pitchFamily="34" charset="0"/>
              </a:rPr>
              <a:t>/analytický</a:t>
            </a:r>
          </a:p>
          <a:p>
            <a:r>
              <a:rPr lang="sk-SK" alt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odhaľovanie vzťahov medzi veľkým množstvom individuálnych prostredí</a:t>
            </a:r>
            <a:endParaRPr lang="cs-CZ" altLang="sk-S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6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77301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zlepšovanie </a:t>
            </a:r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rámcových podmienok</a:t>
            </a:r>
          </a:p>
          <a:p>
            <a:pPr>
              <a:defRPr/>
            </a:pPr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rovnováha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medzi pracovným, rodinným, súkromným životom</a:t>
            </a:r>
          </a:p>
          <a:p>
            <a:pPr>
              <a:defRPr/>
            </a:pPr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integrované stratégie-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všestranne podporujú aj rovnaké príležitosti, boj proti chudobe, sociálnemu vylúčeniu</a:t>
            </a:r>
          </a:p>
          <a:p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7467600" cy="58092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spcBef>
                <a:spcPct val="0"/>
              </a:spcBef>
              <a:buNone/>
              <a:defRPr kumimoji="0" sz="3600" b="1" cap="small" baseline="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k-SK" altLang="sk-SK" dirty="0"/>
              <a:t>„Bazálna esencia“?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789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31632" y="1196752"/>
            <a:ext cx="8244824" cy="5184576"/>
          </a:xfrm>
        </p:spPr>
        <p:txBody>
          <a:bodyPr>
            <a:noAutofit/>
          </a:bodyPr>
          <a:lstStyle/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zmena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kvality, praktický dosah, novosť</a:t>
            </a:r>
          </a:p>
          <a:p>
            <a:r>
              <a:rPr lang="sk-SK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Typologizácia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čo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 inovuje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Sociálne inovácie...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inštitucionálne, organizačné inovácie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Cieľ, stupeň, spôsob, forma zmeny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Dôvody, zmysel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inovácií – súťaživosť,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udržateľnosť, kvalita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 najširšom význame slova</a:t>
            </a:r>
          </a:p>
          <a:p>
            <a:r>
              <a:rPr lang="sk-SK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practises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inovácie,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ktoré evidentne vedú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výraznému zlepšeniu,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využiteľné, aplikovateľné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ako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najlepšia alternatíva</a:t>
            </a:r>
            <a:endParaRPr lang="sk-S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7467600" cy="58092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altLang="sk-SK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Inovácie </a:t>
            </a:r>
            <a:endParaRPr lang="sk-SK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01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776864" cy="4873752"/>
          </a:xfrm>
        </p:spPr>
        <p:txBody>
          <a:bodyPr>
            <a:normAutofit/>
          </a:bodyPr>
          <a:lstStyle/>
          <a:p>
            <a:r>
              <a:rPr lang="sk-SK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transfery – prenos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poznatkov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úprava politík, opatrení,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inštitúcií... v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inom prostredí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Reforma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zavedenie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transformácie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širšia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kvalitatívna zmena, viac inovačných prvkov, 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sektorovosť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rozdiel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predmetu, rozsahu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Modernizácia – transfer,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zavádzanie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už existujúcich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technológií a postupov,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podnecovanie, hľadanie, nových lepších riešení...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 inovácie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7467600" cy="58092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altLang="sk-SK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Reforma, modernizácia </a:t>
            </a:r>
            <a:endParaRPr lang="sk-SK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7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34296" y="1196752"/>
            <a:ext cx="8352928" cy="4873752"/>
          </a:xfrm>
        </p:spPr>
        <p:txBody>
          <a:bodyPr vert="horz">
            <a:noAutofit/>
          </a:bodyPr>
          <a:lstStyle/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menej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kvalitné a stabilné pracovné pozície</a:t>
            </a: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nižšie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zárobky</a:t>
            </a: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nedostatočné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zastúpenie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(žien)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rozhodujúcich pozíciách</a:t>
            </a: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„viac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“ neplatenej práce</a:t>
            </a: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nižšie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dôchodky</a:t>
            </a: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horšia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kvalita života i zdravia</a:t>
            </a: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znehodnocovanie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investícii do vzdelania a talentu </a:t>
            </a: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nevyužívanie ľudského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kapitálu</a:t>
            </a: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vyššie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ohrozenie chudobou a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sociálnym 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vylúčením</a:t>
            </a:r>
          </a:p>
          <a:p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7467600" cy="58092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altLang="sk-SK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Slovenská realita </a:t>
            </a:r>
            <a:endParaRPr lang="sk-SK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0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251722"/>
          </a:xfrm>
        </p:spPr>
        <p:txBody>
          <a:bodyPr>
            <a:noAutofit/>
          </a:bodyPr>
          <a:lstStyle/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Zlepšenie kvality života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zohľadnenie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rozmanitých potrieb, rešpektovanie osobných limitov, obmedzení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Kooperácia, koordinácia aktivít, partnerstvá</a:t>
            </a: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Model +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realita –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zotrvačných riešení, predsudkov, stereotypov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k-SK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practise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súťaže,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ocenenia, audity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Motivácia, podpora progresívnych zamestnávateľov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Šírenie osvedčených postupov, komplexné synergické efekty</a:t>
            </a:r>
            <a:endParaRPr lang="sk-S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8136904" cy="58092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altLang="sk-SK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Európsky kontext sociálnych inovácií </a:t>
            </a:r>
            <a:endParaRPr lang="sk-SK" sz="3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08912" cy="4873752"/>
          </a:xfrm>
        </p:spPr>
        <p:txBody>
          <a:bodyPr>
            <a:noAutofit/>
          </a:bodyPr>
          <a:lstStyle/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Kompatibilita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s obsahom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európskej agendy</a:t>
            </a: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Ústretovosť –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efekty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 zvýšenie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produktivity,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kreativity, </a:t>
            </a:r>
            <a:r>
              <a:rPr lang="sk-SK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loajality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spokojnosti,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spoľahlivosti </a:t>
            </a:r>
            <a:endParaRPr lang="sk-SK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Nové modely podnikovej kultúry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Rešpektovanie nerovnakých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východísk –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možnosti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„malých“ podmienkach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Prehĺbenie východísk a cieľov, šírka expanzie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Integrácia pracovných, rodinných, vzdelávacích, osobných  záujmov</a:t>
            </a:r>
          </a:p>
          <a:p>
            <a:pPr marL="0" indent="0">
              <a:buNone/>
            </a:pPr>
            <a:endParaRPr lang="sk-SK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7467600" cy="58092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altLang="sk-SK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Rámec na Slovensku </a:t>
            </a:r>
            <a:endParaRPr lang="sk-SK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920880" cy="4873752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Budúci dôraz na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potreby konkrétnych znevýhodnených skupín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vek,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etnicita, zdravotné znevýhodnenie, sex. orientácia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Aspekty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(predchádzania)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viacnásobnej diskriminácie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Regionálny/lokálny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rozmer – obmedzenia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monitorovania/hodnotenia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smerom... ?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Tvorcovia politík, aktéri/</a:t>
            </a:r>
            <a:r>
              <a:rPr lang="sk-SK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 národnej, podnikovej, osobnej úrovni...</a:t>
            </a:r>
          </a:p>
          <a:p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7467600" cy="58092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altLang="sk-SK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Výzvy </a:t>
            </a:r>
            <a:endParaRPr lang="sk-SK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2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dobené">
  <a:themeElements>
    <a:clrScheme name="Zdoben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Zdoben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Zdoben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AE1E23F8B5A245AC6E45F70F5382A9" ma:contentTypeVersion="7" ma:contentTypeDescription="Vytvoří nový dokument" ma:contentTypeScope="" ma:versionID="8f188600e4ddd56dacbb6a548df197eb">
  <xsd:schema xmlns:xsd="http://www.w3.org/2001/XMLSchema" xmlns:xs="http://www.w3.org/2001/XMLSchema" xmlns:p="http://schemas.microsoft.com/office/2006/metadata/properties" xmlns:ns2="7d809470-1a6e-4bfc-91db-225fb1e90d66" xmlns:ns3="cbf93933-7e34-445d-b573-df8b936ebd31" targetNamespace="http://schemas.microsoft.com/office/2006/metadata/properties" ma:root="true" ma:fieldsID="8de6e60e7054b2874c1c9b9e28ec946a" ns2:_="" ns3:_="">
    <xsd:import namespace="7d809470-1a6e-4bfc-91db-225fb1e90d66"/>
    <xsd:import namespace="cbf93933-7e34-445d-b573-df8b936ebd3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09470-1a6e-4bfc-91db-225fb1e90d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93933-7e34-445d-b573-df8b936ebd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092395-2212-4D55-9B3D-C8A6DDE8E397}"/>
</file>

<file path=customXml/itemProps2.xml><?xml version="1.0" encoding="utf-8"?>
<ds:datastoreItem xmlns:ds="http://schemas.openxmlformats.org/officeDocument/2006/customXml" ds:itemID="{24B0A355-F985-411E-A91C-FD33DAE66457}"/>
</file>

<file path=customXml/itemProps3.xml><?xml version="1.0" encoding="utf-8"?>
<ds:datastoreItem xmlns:ds="http://schemas.openxmlformats.org/officeDocument/2006/customXml" ds:itemID="{52E5182E-474E-4451-BE68-9AAB343EBF15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287</TotalTime>
  <Words>414</Words>
  <Application>Microsoft Office PowerPoint</Application>
  <PresentationFormat>Prezentácia na obrazovke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Zdobené</vt:lpstr>
      <vt:lpstr>14. medzinárodná konferencia                      o kvalite a spoločenskej zodpovednosti      Spoločenská vs. osobná zodpovednosť       Silvia Porubänová Inštitút pre výskum práce a rodiny  20.-21.11.2017 Hotel Bôrik Bratislava</vt:lpstr>
      <vt:lpstr>Sociologická imaginácia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Niekoľko „neprávnických“ poznámok k problematike pracovno-právnych vzťahov</dc:title>
  <dc:creator>porubenova</dc:creator>
  <cp:lastModifiedBy>Kasubova Katarina</cp:lastModifiedBy>
  <cp:revision>36</cp:revision>
  <cp:lastPrinted>2017-11-10T14:07:21Z</cp:lastPrinted>
  <dcterms:created xsi:type="dcterms:W3CDTF">2013-10-02T08:20:23Z</dcterms:created>
  <dcterms:modified xsi:type="dcterms:W3CDTF">2017-11-13T10:06:28Z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0x01010017AE1E23F8B5A245AC6E45F70F5382A9</vt:lpwstr>
  </property>
</Properties>
</file>